
<file path=[Content_Types].xml><?xml version="1.0" encoding="utf-8"?>
<Types xmlns="http://schemas.openxmlformats.org/package/2006/content-types">
  <Default Extension="mp3" ContentType="audio/unknown"/>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notesSlides/notesSlide19.xml" ContentType="application/vnd.openxmlformats-officedocument.presentationml.notesSlide+xml"/>
  <Override PartName="/ppt/charts/chart2.xml" ContentType="application/vnd.openxmlformats-officedocument.drawingml.chart+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rts/chart5.xml" ContentType="application/vnd.openxmlformats-officedocument.drawingml.chart+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Override PartName="/ppt/charts/style2.xml" ContentType="application/vnd.ms-office.chartstyle+xml"/>
  <Override PartName="/ppt/charts/colors2.xml" ContentType="application/vnd.ms-office.chartcolorstyle+xml"/>
  <Override PartName="/ppt/charts/style3.xml" ContentType="application/vnd.ms-office.chartstyle+xml"/>
  <Override PartName="/ppt/charts/colors3.xml" ContentType="application/vnd.ms-office.chartcolorstyle+xml"/>
  <Override PartName="/ppt/charts/style4.xml" ContentType="application/vnd.ms-office.chartstyle+xml"/>
  <Override PartName="/ppt/charts/colors4.xml" ContentType="application/vnd.ms-office.chartcolorstyle+xml"/>
  <Override PartName="/ppt/charts/style5.xml" ContentType="application/vnd.ms-office.chartstyle+xml"/>
  <Override PartName="/ppt/charts/colors5.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6"/>
  </p:notesMasterIdLst>
  <p:sldIdLst>
    <p:sldId id="256" r:id="rId2"/>
    <p:sldId id="259" r:id="rId3"/>
    <p:sldId id="260" r:id="rId4"/>
    <p:sldId id="283" r:id="rId5"/>
    <p:sldId id="265" r:id="rId6"/>
    <p:sldId id="284" r:id="rId7"/>
    <p:sldId id="285" r:id="rId8"/>
    <p:sldId id="273" r:id="rId9"/>
    <p:sldId id="286" r:id="rId10"/>
    <p:sldId id="282" r:id="rId11"/>
    <p:sldId id="287" r:id="rId12"/>
    <p:sldId id="288" r:id="rId13"/>
    <p:sldId id="290" r:id="rId14"/>
    <p:sldId id="291" r:id="rId15"/>
    <p:sldId id="292" r:id="rId16"/>
    <p:sldId id="293" r:id="rId17"/>
    <p:sldId id="294" r:id="rId18"/>
    <p:sldId id="271" r:id="rId19"/>
    <p:sldId id="261" r:id="rId20"/>
    <p:sldId id="264" r:id="rId21"/>
    <p:sldId id="262" r:id="rId22"/>
    <p:sldId id="263" r:id="rId23"/>
    <p:sldId id="266" r:id="rId24"/>
    <p:sldId id="268" r:id="rId25"/>
    <p:sldId id="269" r:id="rId26"/>
    <p:sldId id="270" r:id="rId27"/>
    <p:sldId id="272" r:id="rId28"/>
    <p:sldId id="274" r:id="rId29"/>
    <p:sldId id="275" r:id="rId30"/>
    <p:sldId id="277" r:id="rId31"/>
    <p:sldId id="278" r:id="rId32"/>
    <p:sldId id="279" r:id="rId33"/>
    <p:sldId id="280" r:id="rId34"/>
    <p:sldId id="257" r:id="rId35"/>
  </p:sldIdLst>
  <p:sldSz cx="12192000" cy="6858000"/>
  <p:notesSz cx="6858000" cy="9144000"/>
  <p:embeddedFontLst>
    <p:embeddedFont>
      <p:font typeface="宋体" panose="02010600030101010101" pitchFamily="2" charset="-122"/>
      <p:regular r:id="rId37"/>
    </p:embeddedFont>
    <p:embeddedFont>
      <p:font typeface="等线" panose="020B0604020202020204" charset="-122"/>
      <p:regular r:id="rId38"/>
      <p:bold r:id="rId39"/>
    </p:embeddedFont>
    <p:embeddedFont>
      <p:font typeface="Microsoft YaHei" panose="020B0503020204020204" pitchFamily="34" charset="-122"/>
      <p:regular r:id="rId40"/>
      <p:bold r:id="rId41"/>
    </p:embeddedFont>
  </p:embeddedFontLst>
  <p:custDataLst>
    <p:tags r:id="rId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76A3"/>
    <a:srgbClr val="D4D4D4"/>
    <a:srgbClr val="B8B8B8"/>
    <a:srgbClr val="0A9B74"/>
    <a:srgbClr val="D3DCE0"/>
    <a:srgbClr val="E6E6E6"/>
    <a:srgbClr val="414C54"/>
    <a:srgbClr val="263941"/>
    <a:srgbClr val="7894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29" autoAdjust="0"/>
    <p:restoredTop sz="94620" autoAdjust="0"/>
  </p:normalViewPr>
  <p:slideViewPr>
    <p:cSldViewPr snapToGrid="0" showGuides="1">
      <p:cViewPr>
        <p:scale>
          <a:sx n="75" d="100"/>
          <a:sy n="75" d="100"/>
        </p:scale>
        <p:origin x="-2172" y="-80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3" Type="http://schemas.microsoft.com/office/2011/relationships/chartStyle" Target="style3.xml"/><Relationship Id="rId2" Type="http://schemas.microsoft.com/office/2011/relationships/chartColorStyle" Target="colors3.xml"/><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3" Type="http://schemas.microsoft.com/office/2011/relationships/chartStyle" Target="style4.xml"/><Relationship Id="rId2" Type="http://schemas.microsoft.com/office/2011/relationships/chartColorStyle" Target="colors4.xml"/><Relationship Id="rId1"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3" Type="http://schemas.microsoft.com/office/2011/relationships/chartStyle" Target="style5.xml"/><Relationship Id="rId2" Type="http://schemas.microsoft.com/office/2011/relationships/chartColorStyle" Target="colors5.xml"/><Relationship Id="rId1"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pieChart>
        <c:varyColors val="1"/>
        <c:ser>
          <c:idx val="0"/>
          <c:order val="0"/>
          <c:tx>
            <c:strRef>
              <c:f>Sheet1!$B$1</c:f>
              <c:strCache>
                <c:ptCount val="1"/>
                <c:pt idx="0">
                  <c:v>销售额</c:v>
                </c:pt>
              </c:strCache>
            </c:strRef>
          </c:tx>
          <c:spPr>
            <a:ln>
              <a:noFill/>
            </a:ln>
            <a:effectLst>
              <a:outerShdw blurRad="63500" sx="102000" sy="102000" algn="ctr" rotWithShape="0">
                <a:prstClr val="black">
                  <a:alpha val="40000"/>
                </a:prstClr>
              </a:outerShdw>
            </a:effectLst>
          </c:spPr>
          <c:dPt>
            <c:idx val="0"/>
            <c:bubble3D val="0"/>
            <c:spPr>
              <a:gradFill>
                <a:gsLst>
                  <a:gs pos="0">
                    <a:srgbClr val="0476A3"/>
                  </a:gs>
                  <a:gs pos="100000">
                    <a:srgbClr val="0A9B74"/>
                  </a:gs>
                </a:gsLst>
                <a:lin ang="5400000" scaled="0"/>
              </a:gradFill>
              <a:ln w="19050">
                <a:noFill/>
              </a:ln>
              <a:effectLst>
                <a:outerShdw blurRad="63500" sx="102000" sy="102000" algn="ctr" rotWithShape="0">
                  <a:prstClr val="black">
                    <a:alpha val="40000"/>
                  </a:prstClr>
                </a:outerShdw>
              </a:effectLst>
            </c:spPr>
            <c:extLst xmlns:c16r2="http://schemas.microsoft.com/office/drawing/2015/06/chart">
              <c:ext xmlns:c16="http://schemas.microsoft.com/office/drawing/2014/chart" uri="{C3380CC4-5D6E-409C-BE32-E72D297353CC}">
                <c16:uniqueId val="{00000003-8CE2-4E8A-B017-1EB372A9CB20}"/>
              </c:ext>
            </c:extLst>
          </c:dPt>
          <c:dPt>
            <c:idx val="1"/>
            <c:bubble3D val="0"/>
            <c:spPr>
              <a:solidFill>
                <a:srgbClr val="D4D4D4"/>
              </a:solidFill>
              <a:ln w="19050">
                <a:noFill/>
              </a:ln>
              <a:effectLst>
                <a:outerShdw blurRad="63500" sx="102000" sy="102000" algn="ctr" rotWithShape="0">
                  <a:prstClr val="black">
                    <a:alpha val="40000"/>
                  </a:prstClr>
                </a:outerShdw>
              </a:effectLst>
            </c:spPr>
            <c:extLst xmlns:c16r2="http://schemas.microsoft.com/office/drawing/2015/06/chart">
              <c:ext xmlns:c16="http://schemas.microsoft.com/office/drawing/2014/chart" uri="{C3380CC4-5D6E-409C-BE32-E72D297353CC}">
                <c16:uniqueId val="{00000002-8CE2-4E8A-B017-1EB372A9CB20}"/>
              </c:ext>
            </c:extLst>
          </c:dPt>
          <c:dPt>
            <c:idx val="2"/>
            <c:bubble3D val="0"/>
            <c:spPr>
              <a:gradFill>
                <a:gsLst>
                  <a:gs pos="0">
                    <a:srgbClr val="0476A3"/>
                  </a:gs>
                  <a:gs pos="100000">
                    <a:srgbClr val="0A9B74"/>
                  </a:gs>
                </a:gsLst>
                <a:lin ang="5400000" scaled="0"/>
              </a:gradFill>
              <a:ln w="19050">
                <a:noFill/>
              </a:ln>
              <a:effectLst>
                <a:outerShdw blurRad="63500" sx="102000" sy="102000" algn="ctr" rotWithShape="0">
                  <a:prstClr val="black">
                    <a:alpha val="40000"/>
                  </a:prstClr>
                </a:outerShdw>
              </a:effectLst>
            </c:spPr>
            <c:extLst xmlns:c16r2="http://schemas.microsoft.com/office/drawing/2015/06/chart">
              <c:ext xmlns:c16="http://schemas.microsoft.com/office/drawing/2014/chart" uri="{C3380CC4-5D6E-409C-BE32-E72D297353CC}">
                <c16:uniqueId val="{00000004-8CE2-4E8A-B017-1EB372A9CB20}"/>
              </c:ext>
            </c:extLst>
          </c:dPt>
          <c:dPt>
            <c:idx val="3"/>
            <c:bubble3D val="0"/>
            <c:spPr>
              <a:solidFill>
                <a:srgbClr val="B8B8B8"/>
              </a:solidFill>
              <a:ln w="19050">
                <a:noFill/>
              </a:ln>
              <a:effectLst>
                <a:outerShdw blurRad="63500" sx="102000" sy="102000" algn="ctr" rotWithShape="0">
                  <a:prstClr val="black">
                    <a:alpha val="40000"/>
                  </a:prstClr>
                </a:outerShdw>
              </a:effectLst>
            </c:spPr>
            <c:extLst xmlns:c16r2="http://schemas.microsoft.com/office/drawing/2015/06/chart">
              <c:ext xmlns:c16="http://schemas.microsoft.com/office/drawing/2014/chart" uri="{C3380CC4-5D6E-409C-BE32-E72D297353CC}">
                <c16:uniqueId val="{00000001-8CE2-4E8A-B017-1EB372A9CB20}"/>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48</c:v>
                </c:pt>
                <c:pt idx="1">
                  <c:v>29</c:v>
                </c:pt>
                <c:pt idx="2">
                  <c:v>13</c:v>
                </c:pt>
                <c:pt idx="3">
                  <c:v>14</c:v>
                </c:pt>
              </c:numCache>
            </c:numRef>
          </c:val>
          <c:extLst xmlns:c16r2="http://schemas.microsoft.com/office/drawing/2015/06/chart">
            <c:ext xmlns:c16="http://schemas.microsoft.com/office/drawing/2014/chart" uri="{C3380CC4-5D6E-409C-BE32-E72D297353CC}">
              <c16:uniqueId val="{00000000-8CE2-4E8A-B017-1EB372A9CB20}"/>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类目一</c:v>
                </c:pt>
              </c:strCache>
            </c:strRef>
          </c:tx>
          <c:spPr>
            <a:ln w="28575" cap="rnd">
              <a:solidFill>
                <a:schemeClr val="accent1"/>
              </a:solidFill>
              <a:round/>
            </a:ln>
            <a:effectLst/>
          </c:spPr>
          <c:marker>
            <c:symbol val="none"/>
          </c:marker>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Sheet1!$B$2:$B$8</c:f>
              <c:numCache>
                <c:formatCode>General</c:formatCode>
                <c:ptCount val="7"/>
                <c:pt idx="0">
                  <c:v>3.1</c:v>
                </c:pt>
                <c:pt idx="1">
                  <c:v>3.8</c:v>
                </c:pt>
                <c:pt idx="2">
                  <c:v>5.4</c:v>
                </c:pt>
                <c:pt idx="3">
                  <c:v>4.0999999999999996</c:v>
                </c:pt>
                <c:pt idx="4">
                  <c:v>5.5</c:v>
                </c:pt>
                <c:pt idx="5">
                  <c:v>4.9000000000000004</c:v>
                </c:pt>
                <c:pt idx="6">
                  <c:v>9.4</c:v>
                </c:pt>
              </c:numCache>
            </c:numRef>
          </c:val>
          <c:smooth val="0"/>
          <c:extLst xmlns:c16r2="http://schemas.microsoft.com/office/drawing/2015/06/chart">
            <c:ext xmlns:c16="http://schemas.microsoft.com/office/drawing/2014/chart" uri="{C3380CC4-5D6E-409C-BE32-E72D297353CC}">
              <c16:uniqueId val="{00000000-D8EB-43B2-8830-C02A484786DD}"/>
            </c:ext>
          </c:extLst>
        </c:ser>
        <c:ser>
          <c:idx val="1"/>
          <c:order val="1"/>
          <c:tx>
            <c:strRef>
              <c:f>Sheet1!$C$1</c:f>
              <c:strCache>
                <c:ptCount val="1"/>
                <c:pt idx="0">
                  <c:v>类目二</c:v>
                </c:pt>
              </c:strCache>
            </c:strRef>
          </c:tx>
          <c:spPr>
            <a:ln w="28575" cap="rnd">
              <a:solidFill>
                <a:schemeClr val="accent2"/>
              </a:solidFill>
              <a:round/>
            </a:ln>
            <a:effectLst/>
          </c:spPr>
          <c:marker>
            <c:symbol val="none"/>
          </c:marker>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Sheet1!$C$2:$C$8</c:f>
              <c:numCache>
                <c:formatCode>General</c:formatCode>
                <c:ptCount val="7"/>
                <c:pt idx="0">
                  <c:v>2.4</c:v>
                </c:pt>
                <c:pt idx="1">
                  <c:v>3.6</c:v>
                </c:pt>
                <c:pt idx="2">
                  <c:v>2.9</c:v>
                </c:pt>
                <c:pt idx="3">
                  <c:v>3.5</c:v>
                </c:pt>
                <c:pt idx="4">
                  <c:v>4</c:v>
                </c:pt>
                <c:pt idx="5">
                  <c:v>5</c:v>
                </c:pt>
                <c:pt idx="6">
                  <c:v>7</c:v>
                </c:pt>
              </c:numCache>
            </c:numRef>
          </c:val>
          <c:smooth val="0"/>
          <c:extLst xmlns:c16r2="http://schemas.microsoft.com/office/drawing/2015/06/chart">
            <c:ext xmlns:c16="http://schemas.microsoft.com/office/drawing/2014/chart" uri="{C3380CC4-5D6E-409C-BE32-E72D297353CC}">
              <c16:uniqueId val="{00000001-D8EB-43B2-8830-C02A484786DD}"/>
            </c:ext>
          </c:extLst>
        </c:ser>
        <c:dLbls>
          <c:showLegendKey val="0"/>
          <c:showVal val="0"/>
          <c:showCatName val="0"/>
          <c:showSerName val="0"/>
          <c:showPercent val="0"/>
          <c:showBubbleSize val="0"/>
        </c:dLbls>
        <c:marker val="1"/>
        <c:smooth val="0"/>
        <c:axId val="150410752"/>
        <c:axId val="150412288"/>
      </c:lineChart>
      <c:catAx>
        <c:axId val="150410752"/>
        <c:scaling>
          <c:orientation val="minMax"/>
        </c:scaling>
        <c:delete val="1"/>
        <c:axPos val="b"/>
        <c:numFmt formatCode="General" sourceLinked="1"/>
        <c:majorTickMark val="none"/>
        <c:minorTickMark val="none"/>
        <c:tickLblPos val="nextTo"/>
        <c:crossAx val="150412288"/>
        <c:crosses val="autoZero"/>
        <c:auto val="1"/>
        <c:lblAlgn val="ctr"/>
        <c:lblOffset val="100"/>
        <c:noMultiLvlLbl val="0"/>
      </c:catAx>
      <c:valAx>
        <c:axId val="150412288"/>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504107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2</c:v>
                </c:pt>
                <c:pt idx="1">
                  <c:v>2.5</c:v>
                </c:pt>
                <c:pt idx="2">
                  <c:v>3.5</c:v>
                </c:pt>
                <c:pt idx="3">
                  <c:v>4.5</c:v>
                </c:pt>
              </c:numCache>
            </c:numRef>
          </c:val>
          <c:extLst xmlns:c16r2="http://schemas.microsoft.com/office/drawing/2015/06/chart">
            <c:ext xmlns:c16="http://schemas.microsoft.com/office/drawing/2014/chart" uri="{C3380CC4-5D6E-409C-BE32-E72D297353CC}">
              <c16:uniqueId val="{00000000-554B-4841-8B24-E8CC4AAD83E7}"/>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554B-4841-8B24-E8CC4AAD83E7}"/>
            </c:ext>
          </c:extLst>
        </c:ser>
        <c:dLbls>
          <c:showLegendKey val="0"/>
          <c:showVal val="0"/>
          <c:showCatName val="0"/>
          <c:showSerName val="0"/>
          <c:showPercent val="0"/>
          <c:showBubbleSize val="0"/>
        </c:dLbls>
        <c:gapWidth val="150"/>
        <c:axId val="169969920"/>
        <c:axId val="169971712"/>
      </c:barChart>
      <c:catAx>
        <c:axId val="169969920"/>
        <c:scaling>
          <c:orientation val="minMax"/>
        </c:scaling>
        <c:delete val="1"/>
        <c:axPos val="b"/>
        <c:numFmt formatCode="General" sourceLinked="0"/>
        <c:majorTickMark val="out"/>
        <c:minorTickMark val="none"/>
        <c:tickLblPos val="nextTo"/>
        <c:crossAx val="169971712"/>
        <c:crosses val="autoZero"/>
        <c:auto val="1"/>
        <c:lblAlgn val="ctr"/>
        <c:lblOffset val="100"/>
        <c:noMultiLvlLbl val="0"/>
      </c:catAx>
      <c:valAx>
        <c:axId val="169971712"/>
        <c:scaling>
          <c:orientation val="minMax"/>
        </c:scaling>
        <c:delete val="1"/>
        <c:axPos val="l"/>
        <c:majorGridlines>
          <c:spPr>
            <a:ln w="6350" cap="flat" cmpd="sng" algn="ctr">
              <a:solidFill>
                <a:schemeClr val="tx1">
                  <a:tint val="75000"/>
                </a:schemeClr>
              </a:solidFill>
              <a:prstDash val="solid"/>
              <a:round/>
            </a:ln>
            <a:effectLst/>
          </c:spPr>
        </c:majorGridlines>
        <c:numFmt formatCode="General" sourceLinked="1"/>
        <c:majorTickMark val="out"/>
        <c:minorTickMark val="none"/>
        <c:tickLblPos val="nextTo"/>
        <c:crossAx val="169969920"/>
        <c:crosses val="autoZero"/>
        <c:crossBetween val="between"/>
      </c:valAx>
      <c:spPr>
        <a:noFill/>
        <a:ln>
          <a:noFill/>
        </a:ln>
        <a:effectLst/>
      </c:spPr>
    </c:plotArea>
    <c:plotVisOnly val="1"/>
    <c:dispBlanksAs val="gap"/>
    <c:showDLblsOverMax val="0"/>
  </c:chart>
  <c:spPr>
    <a:noFill/>
    <a:ln w="6350" cap="flat" cmpd="sng" algn="ctr">
      <a:noFill/>
      <a:prstDash val="solid"/>
      <a:miter lim="800000"/>
    </a:ln>
    <a:effectLst/>
  </c:spPr>
  <c:txPr>
    <a:bodyPr/>
    <a:lstStyle/>
    <a:p>
      <a:pPr>
        <a:defRPr sz="1800">
          <a:latin typeface="Lato Regular"/>
          <a:cs typeface="Lato Regular"/>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3</c:v>
                </c:pt>
                <c:pt idx="2">
                  <c:v>3.5</c:v>
                </c:pt>
                <c:pt idx="3">
                  <c:v>4.5</c:v>
                </c:pt>
              </c:numCache>
            </c:numRef>
          </c:val>
          <c:extLst xmlns:c16r2="http://schemas.microsoft.com/office/drawing/2015/06/chart">
            <c:ext xmlns:c16="http://schemas.microsoft.com/office/drawing/2014/chart" uri="{C3380CC4-5D6E-409C-BE32-E72D297353CC}">
              <c16:uniqueId val="{00000000-BBC1-4429-8F41-2BB9F0DB9AF9}"/>
            </c:ext>
          </c:extLst>
        </c:ser>
        <c:ser>
          <c:idx val="1"/>
          <c:order val="1"/>
          <c:tx>
            <c:strRef>
              <c:f>Sheet1!$C$1</c:f>
              <c:strCache>
                <c:ptCount val="1"/>
                <c:pt idx="0">
                  <c:v>Series 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c:v>
                </c:pt>
                <c:pt idx="2">
                  <c:v>1.8</c:v>
                </c:pt>
                <c:pt idx="3">
                  <c:v>2.8</c:v>
                </c:pt>
              </c:numCache>
            </c:numRef>
          </c:val>
          <c:extLst xmlns:c16r2="http://schemas.microsoft.com/office/drawing/2015/06/chart">
            <c:ext xmlns:c16="http://schemas.microsoft.com/office/drawing/2014/chart" uri="{C3380CC4-5D6E-409C-BE32-E72D297353CC}">
              <c16:uniqueId val="{00000001-BBC1-4429-8F41-2BB9F0DB9AF9}"/>
            </c:ext>
          </c:extLst>
        </c:ser>
        <c:dLbls>
          <c:showLegendKey val="0"/>
          <c:showVal val="0"/>
          <c:showCatName val="0"/>
          <c:showSerName val="0"/>
          <c:showPercent val="0"/>
          <c:showBubbleSize val="0"/>
        </c:dLbls>
        <c:gapWidth val="150"/>
        <c:axId val="170078976"/>
        <c:axId val="170080512"/>
      </c:barChart>
      <c:catAx>
        <c:axId val="170078976"/>
        <c:scaling>
          <c:orientation val="minMax"/>
        </c:scaling>
        <c:delete val="1"/>
        <c:axPos val="b"/>
        <c:numFmt formatCode="General" sourceLinked="0"/>
        <c:majorTickMark val="out"/>
        <c:minorTickMark val="none"/>
        <c:tickLblPos val="nextTo"/>
        <c:crossAx val="170080512"/>
        <c:crosses val="autoZero"/>
        <c:auto val="1"/>
        <c:lblAlgn val="ctr"/>
        <c:lblOffset val="100"/>
        <c:noMultiLvlLbl val="0"/>
      </c:catAx>
      <c:valAx>
        <c:axId val="170080512"/>
        <c:scaling>
          <c:orientation val="minMax"/>
        </c:scaling>
        <c:delete val="1"/>
        <c:axPos val="l"/>
        <c:majorGridlines>
          <c:spPr>
            <a:ln w="6350" cap="flat" cmpd="sng" algn="ctr">
              <a:solidFill>
                <a:schemeClr val="tx1">
                  <a:tint val="75000"/>
                </a:schemeClr>
              </a:solidFill>
              <a:prstDash val="solid"/>
              <a:round/>
            </a:ln>
            <a:effectLst/>
          </c:spPr>
        </c:majorGridlines>
        <c:numFmt formatCode="General" sourceLinked="1"/>
        <c:majorTickMark val="out"/>
        <c:minorTickMark val="none"/>
        <c:tickLblPos val="nextTo"/>
        <c:crossAx val="170078976"/>
        <c:crosses val="autoZero"/>
        <c:crossBetween val="between"/>
      </c:valAx>
      <c:spPr>
        <a:noFill/>
        <a:ln>
          <a:noFill/>
        </a:ln>
        <a:effectLst/>
      </c:spPr>
    </c:plotArea>
    <c:plotVisOnly val="1"/>
    <c:dispBlanksAs val="gap"/>
    <c:showDLblsOverMax val="0"/>
  </c:chart>
  <c:spPr>
    <a:noFill/>
    <a:ln w="6350" cap="flat" cmpd="sng" algn="ctr">
      <a:noFill/>
      <a:prstDash val="solid"/>
      <a:miter lim="800000"/>
    </a:ln>
    <a:effectLst/>
  </c:spPr>
  <c:txPr>
    <a:bodyPr/>
    <a:lstStyle/>
    <a:p>
      <a:pPr>
        <a:defRPr sz="1800">
          <a:latin typeface="Lato Regular"/>
          <a:cs typeface="Lato Regular"/>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ndard"/>
        <c:varyColors val="0"/>
        <c:ser>
          <c:idx val="0"/>
          <c:order val="0"/>
          <c:tx>
            <c:strRef>
              <c:f>Sheet1!$B$1</c:f>
              <c:strCache>
                <c:ptCount val="1"/>
                <c:pt idx="0">
                  <c:v>系列 1</c:v>
                </c:pt>
              </c:strCache>
            </c:strRef>
          </c:tx>
          <c:spPr>
            <a:gradFill>
              <a:gsLst>
                <a:gs pos="100000">
                  <a:schemeClr val="accent1">
                    <a:alpha val="0"/>
                  </a:schemeClr>
                </a:gs>
                <a:gs pos="0">
                  <a:schemeClr val="accent1"/>
                </a:gs>
              </a:gsLst>
              <a:lin ang="5400000" scaled="1"/>
            </a:gradFill>
            <a:ln>
              <a:noFill/>
            </a:ln>
            <a:effectLst/>
          </c:spPr>
          <c:dLbls>
            <c:dLbl>
              <c:idx val="0"/>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0-E52F-46B4-B8DD-059F704F9AF6}"/>
                </c:ext>
              </c:extLst>
            </c:dLbl>
            <c:dLbl>
              <c:idx val="1"/>
              <c:layout>
                <c:manualLayout>
                  <c:x val="3.2552087505137526E-3"/>
                  <c:y val="-0.29629629629629628"/>
                </c:manualLayout>
              </c:layout>
              <c:spPr>
                <a:noFill/>
                <a:ln>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1-E52F-46B4-B8DD-059F704F9AF6}"/>
                </c:ext>
              </c:extLst>
            </c:dLbl>
            <c:dLbl>
              <c:idx val="2"/>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2-E52F-46B4-B8DD-059F704F9AF6}"/>
                </c:ext>
              </c:extLst>
            </c:dLbl>
            <c:dLbl>
              <c:idx val="3"/>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E52F-46B4-B8DD-059F704F9AF6}"/>
                </c:ext>
              </c:extLst>
            </c:dLbl>
            <c:dLbl>
              <c:idx val="4"/>
              <c:layout>
                <c:manualLayout>
                  <c:x val="3.2552087505137526E-3"/>
                  <c:y val="-0.35071806500377928"/>
                </c:manualLayout>
              </c:layout>
              <c:spPr>
                <a:noFill/>
                <a:ln>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4-E52F-46B4-B8DD-059F704F9AF6}"/>
                </c:ext>
              </c:extLst>
            </c:dLbl>
            <c:dLbl>
              <c:idx val="5"/>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5-E52F-46B4-B8DD-059F704F9AF6}"/>
                </c:ext>
              </c:extLst>
            </c:dLbl>
            <c:dLbl>
              <c:idx val="6"/>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6-E52F-46B4-B8DD-059F704F9AF6}"/>
                </c:ext>
              </c:extLst>
            </c:dLbl>
            <c:spPr>
              <a:noFill/>
              <a:ln w="25135">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Sheet1!$A$2:$A$8</c:f>
              <c:strCache>
                <c:ptCount val="7"/>
                <c:pt idx="0">
                  <c:v>1月</c:v>
                </c:pt>
                <c:pt idx="1">
                  <c:v>2月</c:v>
                </c:pt>
                <c:pt idx="2">
                  <c:v>3月</c:v>
                </c:pt>
                <c:pt idx="3">
                  <c:v>4月</c:v>
                </c:pt>
                <c:pt idx="4">
                  <c:v>5月</c:v>
                </c:pt>
                <c:pt idx="5">
                  <c:v>6月</c:v>
                </c:pt>
                <c:pt idx="6">
                  <c:v>7月</c:v>
                </c:pt>
              </c:strCache>
            </c:strRef>
          </c:cat>
          <c:val>
            <c:numRef>
              <c:f>Sheet1!$B$2:$B$8</c:f>
              <c:numCache>
                <c:formatCode>General</c:formatCode>
                <c:ptCount val="7"/>
                <c:pt idx="0">
                  <c:v>18</c:v>
                </c:pt>
                <c:pt idx="1">
                  <c:v>30</c:v>
                </c:pt>
                <c:pt idx="2">
                  <c:v>28</c:v>
                </c:pt>
                <c:pt idx="3">
                  <c:v>26</c:v>
                </c:pt>
                <c:pt idx="4">
                  <c:v>37</c:v>
                </c:pt>
                <c:pt idx="5">
                  <c:v>35</c:v>
                </c:pt>
                <c:pt idx="6">
                  <c:v>33</c:v>
                </c:pt>
              </c:numCache>
            </c:numRef>
          </c:val>
          <c:extLst xmlns:c16r2="http://schemas.microsoft.com/office/drawing/2015/06/chart">
            <c:ext xmlns:c16="http://schemas.microsoft.com/office/drawing/2014/chart" uri="{C3380CC4-5D6E-409C-BE32-E72D297353CC}">
              <c16:uniqueId val="{00000007-E52F-46B4-B8DD-059F704F9AF6}"/>
            </c:ext>
          </c:extLst>
        </c:ser>
        <c:ser>
          <c:idx val="1"/>
          <c:order val="1"/>
          <c:tx>
            <c:strRef>
              <c:f>Sheet1!$C$1</c:f>
              <c:strCache>
                <c:ptCount val="1"/>
                <c:pt idx="0">
                  <c:v>系列 2</c:v>
                </c:pt>
              </c:strCache>
            </c:strRef>
          </c:tx>
          <c:spPr>
            <a:gradFill>
              <a:gsLst>
                <a:gs pos="100000">
                  <a:schemeClr val="accent2">
                    <a:alpha val="0"/>
                  </a:schemeClr>
                </a:gs>
                <a:gs pos="0">
                  <a:schemeClr val="accent2"/>
                </a:gs>
              </a:gsLst>
              <a:lin ang="5400000" scaled="1"/>
            </a:gradFill>
            <a:ln>
              <a:noFill/>
            </a:ln>
            <a:effectLst/>
          </c:spPr>
          <c:dLbls>
            <c:dLbl>
              <c:idx val="0"/>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8-E52F-46B4-B8DD-059F704F9AF6}"/>
                </c:ext>
              </c:extLst>
            </c:dLbl>
            <c:dLbl>
              <c:idx val="1"/>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9-E52F-46B4-B8DD-059F704F9AF6}"/>
                </c:ext>
              </c:extLst>
            </c:dLbl>
            <c:dLbl>
              <c:idx val="2"/>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A-E52F-46B4-B8DD-059F704F9AF6}"/>
                </c:ext>
              </c:extLst>
            </c:dLbl>
            <c:dLbl>
              <c:idx val="3"/>
              <c:layout>
                <c:manualLayout>
                  <c:x val="3.2552087505137526E-3"/>
                  <c:y val="-0.32350718065003781"/>
                </c:manualLayout>
              </c:layout>
              <c:spPr>
                <a:noFill/>
                <a:ln>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B-E52F-46B4-B8DD-059F704F9AF6}"/>
                </c:ext>
              </c:extLst>
            </c:dLbl>
            <c:dLbl>
              <c:idx val="4"/>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C-E52F-46B4-B8DD-059F704F9AF6}"/>
                </c:ext>
              </c:extLst>
            </c:dLbl>
            <c:dLbl>
              <c:idx val="5"/>
              <c:layout>
                <c:manualLayout>
                  <c:x val="1.6276043752568763E-3"/>
                  <c:y val="-0.38397581254724111"/>
                </c:manualLayout>
              </c:layout>
              <c:spPr>
                <a:noFill/>
                <a:ln>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D-E52F-46B4-B8DD-059F704F9AF6}"/>
                </c:ext>
              </c:extLst>
            </c:dLbl>
            <c:dLbl>
              <c:idx val="6"/>
              <c:delete val="1"/>
              <c:extLst xmlns:c16r2="http://schemas.microsoft.com/office/drawing/2015/06/chart">
                <c:ext xmlns:c15="http://schemas.microsoft.com/office/drawing/2012/chart" uri="{CE6537A1-D6FC-4f65-9D91-7224C49458BB}"/>
                <c:ext xmlns:c16="http://schemas.microsoft.com/office/drawing/2014/chart" uri="{C3380CC4-5D6E-409C-BE32-E72D297353CC}">
                  <c16:uniqueId val="{0000000E-E52F-46B4-B8DD-059F704F9AF6}"/>
                </c:ext>
              </c:extLst>
            </c:dLbl>
            <c:spPr>
              <a:noFill/>
              <a:ln w="25135">
                <a:noFill/>
              </a:ln>
              <a:effectLst/>
            </c:spPr>
            <c:txPr>
              <a:bodyPr rot="0" spcFirstLastPara="1" vertOverflow="ellipsis" vert="horz" wrap="square" anchor="ctr" anchorCtr="1"/>
              <a:lstStyle/>
              <a:p>
                <a:pPr>
                  <a:defRPr sz="1670" b="0" i="0" u="none" strike="noStrike" kern="1200" baseline="0">
                    <a:solidFill>
                      <a:schemeClr val="accent1"/>
                    </a:solidFill>
                    <a:latin typeface="+mn-lt"/>
                    <a:ea typeface="+mn-ea"/>
                    <a:cs typeface="+mn-cs"/>
                  </a:defRPr>
                </a:pPr>
                <a:endParaRPr lang="zh-CN"/>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0"/>
              </c:ext>
            </c:extLst>
          </c:dLbls>
          <c:cat>
            <c:strRef>
              <c:f>Sheet1!$A$2:$A$8</c:f>
              <c:strCache>
                <c:ptCount val="7"/>
                <c:pt idx="0">
                  <c:v>1月</c:v>
                </c:pt>
                <c:pt idx="1">
                  <c:v>2月</c:v>
                </c:pt>
                <c:pt idx="2">
                  <c:v>3月</c:v>
                </c:pt>
                <c:pt idx="3">
                  <c:v>4月</c:v>
                </c:pt>
                <c:pt idx="4">
                  <c:v>5月</c:v>
                </c:pt>
                <c:pt idx="5">
                  <c:v>6月</c:v>
                </c:pt>
                <c:pt idx="6">
                  <c:v>7月</c:v>
                </c:pt>
              </c:strCache>
            </c:strRef>
          </c:cat>
          <c:val>
            <c:numRef>
              <c:f>Sheet1!$C$2:$C$8</c:f>
              <c:numCache>
                <c:formatCode>General</c:formatCode>
                <c:ptCount val="7"/>
                <c:pt idx="0">
                  <c:v>15</c:v>
                </c:pt>
                <c:pt idx="1">
                  <c:v>20</c:v>
                </c:pt>
                <c:pt idx="2">
                  <c:v>25</c:v>
                </c:pt>
                <c:pt idx="3">
                  <c:v>33</c:v>
                </c:pt>
                <c:pt idx="4">
                  <c:v>30</c:v>
                </c:pt>
                <c:pt idx="5">
                  <c:v>40</c:v>
                </c:pt>
                <c:pt idx="6">
                  <c:v>31</c:v>
                </c:pt>
              </c:numCache>
            </c:numRef>
          </c:val>
          <c:extLst xmlns:c16r2="http://schemas.microsoft.com/office/drawing/2015/06/chart">
            <c:ext xmlns:c16="http://schemas.microsoft.com/office/drawing/2014/chart" uri="{C3380CC4-5D6E-409C-BE32-E72D297353CC}">
              <c16:uniqueId val="{0000000F-E52F-46B4-B8DD-059F704F9AF6}"/>
            </c:ext>
          </c:extLst>
        </c:ser>
        <c:dLbls>
          <c:showLegendKey val="0"/>
          <c:showVal val="0"/>
          <c:showCatName val="0"/>
          <c:showSerName val="0"/>
          <c:showPercent val="0"/>
          <c:showBubbleSize val="0"/>
        </c:dLbls>
        <c:axId val="192784256"/>
        <c:axId val="192785792"/>
      </c:areaChart>
      <c:catAx>
        <c:axId val="192784256"/>
        <c:scaling>
          <c:orientation val="minMax"/>
        </c:scaling>
        <c:delete val="1"/>
        <c:axPos val="b"/>
        <c:numFmt formatCode="General" sourceLinked="1"/>
        <c:majorTickMark val="out"/>
        <c:minorTickMark val="none"/>
        <c:tickLblPos val="nextTo"/>
        <c:crossAx val="192785792"/>
        <c:crosses val="autoZero"/>
        <c:auto val="1"/>
        <c:lblAlgn val="ctr"/>
        <c:lblOffset val="0"/>
        <c:noMultiLvlLbl val="0"/>
      </c:catAx>
      <c:valAx>
        <c:axId val="192785792"/>
        <c:scaling>
          <c:orientation val="minMax"/>
          <c:max val="50"/>
          <c:min val="0"/>
        </c:scaling>
        <c:delete val="1"/>
        <c:axPos val="l"/>
        <c:majorGridlines>
          <c:spPr>
            <a:ln w="6350" cap="flat" cmpd="sng" algn="ctr">
              <a:solidFill>
                <a:schemeClr val="bg1">
                  <a:lumMod val="75000"/>
                  <a:alpha val="83000"/>
                </a:schemeClr>
              </a:solidFill>
              <a:prstDash val="solid"/>
              <a:round/>
            </a:ln>
            <a:effectLst/>
          </c:spPr>
        </c:majorGridlines>
        <c:numFmt formatCode="General" sourceLinked="1"/>
        <c:majorTickMark val="out"/>
        <c:minorTickMark val="none"/>
        <c:tickLblPos val="nextTo"/>
        <c:crossAx val="192784256"/>
        <c:crosses val="autoZero"/>
        <c:crossBetween val="midCat"/>
        <c:majorUnit val="10"/>
      </c:valAx>
      <c:spPr>
        <a:noFill/>
        <a:ln w="25357">
          <a:noFill/>
        </a:ln>
        <a:effectLst/>
      </c:spPr>
    </c:plotArea>
    <c:plotVisOnly val="1"/>
    <c:dispBlanksAs val="zero"/>
    <c:showDLblsOverMax val="0"/>
  </c:chart>
  <c:spPr>
    <a:noFill/>
    <a:ln w="6350" cap="flat" cmpd="sng" algn="ctr">
      <a:noFill/>
      <a:prstDash val="solid"/>
      <a:miter lim="800000"/>
    </a:ln>
    <a:effectLst/>
  </c:spPr>
  <c:txPr>
    <a:bodyPr/>
    <a:lstStyle/>
    <a:p>
      <a:pPr>
        <a:defRPr sz="1670">
          <a:solidFill>
            <a:schemeClr val="bg2">
              <a:lumMod val="50000"/>
            </a:schemeClr>
          </a:solidFill>
          <a:latin typeface="+mn-lt"/>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118">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3">
      <cs:styleClr val="auto"/>
    </cs:fillRef>
    <cs:effectRef idx="2">
      <a:schemeClr val="dk1"/>
    </cs:effectRef>
    <cs:fontRef idx="minor">
      <a:schemeClr val="tx1"/>
    </cs:fontRef>
  </cs:dataPoint>
  <cs:dataPoint3D>
    <cs:lnRef idx="0"/>
    <cs:fillRef idx="3">
      <cs:styleClr val="auto"/>
    </cs:fillRef>
    <cs:effectRef idx="2">
      <a:schemeClr val="dk1"/>
    </cs:effectRef>
    <cs:fontRef idx="minor">
      <a:schemeClr val="tx1"/>
    </cs:fontRef>
  </cs:dataPoint3D>
  <cs:dataPointLine>
    <cs:lnRef idx="1">
      <cs:styleClr val="auto"/>
    </cs:lnRef>
    <cs:lineWidthScale>5</cs:lineWidthScale>
    <cs:fillRef idx="0"/>
    <cs:effectRef idx="0"/>
    <cs:fontRef idx="minor">
      <a:schemeClr val="tx1"/>
    </cs:fontRef>
    <cs:spPr>
      <a:ln cap="rnd">
        <a:round/>
      </a:ln>
    </cs:spPr>
  </cs:dataPointLine>
  <cs:dataPointMarker>
    <cs:lnRef idx="1">
      <cs:styleClr val="auto"/>
    </cs:lnRef>
    <cs:fillRef idx="3">
      <cs:styleClr val="auto"/>
    </cs:fillRef>
    <cs:effectRef idx="2">
      <a:schemeClr val="dk1"/>
    </cs:effectRef>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0"/>
    <cs:fillRef idx="3">
      <a:schemeClr val="dk1">
        <a:tint val="95000"/>
      </a:schemeClr>
    </cs:fillRef>
    <cs:effectRef idx="2">
      <a:schemeClr val="dk1"/>
    </cs:effectRef>
    <cs:fontRef idx="minor">
      <a:schemeClr val="tx1"/>
    </cs:fontRef>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0"/>
    <cs:fillRef idx="3">
      <a:schemeClr val="dk1">
        <a:tint val="5000"/>
      </a:schemeClr>
    </cs:fillRef>
    <cs:effectRef idx="2">
      <a:schemeClr val="dk1"/>
    </cs:effectRef>
    <cs:fontRef idx="minor">
      <a:schemeClr val="tx1"/>
    </cs:fontRef>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media/image1.jpe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E69173-8984-41BB-A566-E9B922B9A9DA}" type="datetimeFigureOut">
              <a:rPr lang="zh-CN" altLang="en-US" smtClean="0"/>
              <a:t>2019/10/6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679150-4F92-4370-AE7A-4FDF6C824CDC}" type="slidenum">
              <a:rPr lang="zh-CN" altLang="en-US" smtClean="0"/>
              <a:t>‹#›</a:t>
            </a:fld>
            <a:endParaRPr lang="zh-CN" altLang="en-US"/>
          </a:p>
        </p:txBody>
      </p:sp>
    </p:spTree>
    <p:extLst>
      <p:ext uri="{BB962C8B-B14F-4D97-AF65-F5344CB8AC3E}">
        <p14:creationId xmlns:p14="http://schemas.microsoft.com/office/powerpoint/2010/main" val="1198622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a:t>
            </a:fld>
            <a:endParaRPr lang="zh-CN" altLang="en-US"/>
          </a:p>
        </p:txBody>
      </p:sp>
    </p:spTree>
    <p:extLst>
      <p:ext uri="{BB962C8B-B14F-4D97-AF65-F5344CB8AC3E}">
        <p14:creationId xmlns:p14="http://schemas.microsoft.com/office/powerpoint/2010/main" val="416047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10</a:t>
            </a:fld>
            <a:endParaRPr lang="zh-CN" altLang="en-US"/>
          </a:p>
        </p:txBody>
      </p:sp>
    </p:spTree>
    <p:extLst>
      <p:ext uri="{BB962C8B-B14F-4D97-AF65-F5344CB8AC3E}">
        <p14:creationId xmlns:p14="http://schemas.microsoft.com/office/powerpoint/2010/main" val="3488934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12</a:t>
            </a:fld>
            <a:endParaRPr lang="zh-CN" altLang="en-US"/>
          </a:p>
        </p:txBody>
      </p:sp>
    </p:spTree>
    <p:extLst>
      <p:ext uri="{BB962C8B-B14F-4D97-AF65-F5344CB8AC3E}">
        <p14:creationId xmlns:p14="http://schemas.microsoft.com/office/powerpoint/2010/main" val="18719286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13</a:t>
            </a:fld>
            <a:endParaRPr lang="zh-CN" altLang="en-US"/>
          </a:p>
        </p:txBody>
      </p:sp>
    </p:spTree>
    <p:extLst>
      <p:ext uri="{BB962C8B-B14F-4D97-AF65-F5344CB8AC3E}">
        <p14:creationId xmlns:p14="http://schemas.microsoft.com/office/powerpoint/2010/main" val="34889344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14</a:t>
            </a:fld>
            <a:endParaRPr lang="zh-CN" altLang="en-US"/>
          </a:p>
        </p:txBody>
      </p:sp>
    </p:spTree>
    <p:extLst>
      <p:ext uri="{BB962C8B-B14F-4D97-AF65-F5344CB8AC3E}">
        <p14:creationId xmlns:p14="http://schemas.microsoft.com/office/powerpoint/2010/main" val="3488934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15</a:t>
            </a:fld>
            <a:endParaRPr lang="zh-CN" altLang="en-US"/>
          </a:p>
        </p:txBody>
      </p:sp>
    </p:spTree>
    <p:extLst>
      <p:ext uri="{BB962C8B-B14F-4D97-AF65-F5344CB8AC3E}">
        <p14:creationId xmlns:p14="http://schemas.microsoft.com/office/powerpoint/2010/main" val="3488934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16</a:t>
            </a:fld>
            <a:endParaRPr lang="zh-CN" altLang="en-US"/>
          </a:p>
        </p:txBody>
      </p:sp>
    </p:spTree>
    <p:extLst>
      <p:ext uri="{BB962C8B-B14F-4D97-AF65-F5344CB8AC3E}">
        <p14:creationId xmlns:p14="http://schemas.microsoft.com/office/powerpoint/2010/main" val="36077393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17</a:t>
            </a:fld>
            <a:endParaRPr lang="zh-CN" altLang="en-US"/>
          </a:p>
        </p:txBody>
      </p:sp>
    </p:spTree>
    <p:extLst>
      <p:ext uri="{BB962C8B-B14F-4D97-AF65-F5344CB8AC3E}">
        <p14:creationId xmlns:p14="http://schemas.microsoft.com/office/powerpoint/2010/main" val="2904213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18</a:t>
            </a:fld>
            <a:endParaRPr lang="zh-CN" altLang="en-US"/>
          </a:p>
        </p:txBody>
      </p:sp>
    </p:spTree>
    <p:extLst>
      <p:ext uri="{BB962C8B-B14F-4D97-AF65-F5344CB8AC3E}">
        <p14:creationId xmlns:p14="http://schemas.microsoft.com/office/powerpoint/2010/main" val="3431735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19</a:t>
            </a:fld>
            <a:endParaRPr lang="zh-CN" altLang="en-US"/>
          </a:p>
        </p:txBody>
      </p:sp>
    </p:spTree>
    <p:extLst>
      <p:ext uri="{BB962C8B-B14F-4D97-AF65-F5344CB8AC3E}">
        <p14:creationId xmlns:p14="http://schemas.microsoft.com/office/powerpoint/2010/main" val="273299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20</a:t>
            </a:fld>
            <a:endParaRPr lang="zh-CN" altLang="en-US"/>
          </a:p>
        </p:txBody>
      </p:sp>
    </p:spTree>
    <p:extLst>
      <p:ext uri="{BB962C8B-B14F-4D97-AF65-F5344CB8AC3E}">
        <p14:creationId xmlns:p14="http://schemas.microsoft.com/office/powerpoint/2010/main" val="197470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a:t>
            </a:fld>
            <a:endParaRPr lang="zh-CN" altLang="en-US"/>
          </a:p>
        </p:txBody>
      </p:sp>
    </p:spTree>
    <p:extLst>
      <p:ext uri="{BB962C8B-B14F-4D97-AF65-F5344CB8AC3E}">
        <p14:creationId xmlns:p14="http://schemas.microsoft.com/office/powerpoint/2010/main" val="38510796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21</a:t>
            </a:fld>
            <a:endParaRPr lang="zh-CN" altLang="en-US"/>
          </a:p>
        </p:txBody>
      </p:sp>
    </p:spTree>
    <p:extLst>
      <p:ext uri="{BB962C8B-B14F-4D97-AF65-F5344CB8AC3E}">
        <p14:creationId xmlns:p14="http://schemas.microsoft.com/office/powerpoint/2010/main" val="9896878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22</a:t>
            </a:fld>
            <a:endParaRPr lang="zh-CN" altLang="en-US"/>
          </a:p>
        </p:txBody>
      </p:sp>
    </p:spTree>
    <p:extLst>
      <p:ext uri="{BB962C8B-B14F-4D97-AF65-F5344CB8AC3E}">
        <p14:creationId xmlns:p14="http://schemas.microsoft.com/office/powerpoint/2010/main" val="2371068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23</a:t>
            </a:fld>
            <a:endParaRPr lang="zh-CN" altLang="en-US"/>
          </a:p>
        </p:txBody>
      </p:sp>
    </p:spTree>
    <p:extLst>
      <p:ext uri="{BB962C8B-B14F-4D97-AF65-F5344CB8AC3E}">
        <p14:creationId xmlns:p14="http://schemas.microsoft.com/office/powerpoint/2010/main" val="16643379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24</a:t>
            </a:fld>
            <a:endParaRPr lang="zh-CN" altLang="en-US"/>
          </a:p>
        </p:txBody>
      </p:sp>
    </p:spTree>
    <p:extLst>
      <p:ext uri="{BB962C8B-B14F-4D97-AF65-F5344CB8AC3E}">
        <p14:creationId xmlns:p14="http://schemas.microsoft.com/office/powerpoint/2010/main" val="4809399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25</a:t>
            </a:fld>
            <a:endParaRPr lang="zh-CN" altLang="en-US"/>
          </a:p>
        </p:txBody>
      </p:sp>
    </p:spTree>
    <p:extLst>
      <p:ext uri="{BB962C8B-B14F-4D97-AF65-F5344CB8AC3E}">
        <p14:creationId xmlns:p14="http://schemas.microsoft.com/office/powerpoint/2010/main" val="1324447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26</a:t>
            </a:fld>
            <a:endParaRPr lang="zh-CN" altLang="en-US"/>
          </a:p>
        </p:txBody>
      </p:sp>
    </p:spTree>
    <p:extLst>
      <p:ext uri="{BB962C8B-B14F-4D97-AF65-F5344CB8AC3E}">
        <p14:creationId xmlns:p14="http://schemas.microsoft.com/office/powerpoint/2010/main" val="41790463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27</a:t>
            </a:fld>
            <a:endParaRPr lang="zh-CN" altLang="en-US"/>
          </a:p>
        </p:txBody>
      </p:sp>
    </p:spTree>
    <p:extLst>
      <p:ext uri="{BB962C8B-B14F-4D97-AF65-F5344CB8AC3E}">
        <p14:creationId xmlns:p14="http://schemas.microsoft.com/office/powerpoint/2010/main" val="16984163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28</a:t>
            </a:fld>
            <a:endParaRPr lang="zh-CN" altLang="en-US"/>
          </a:p>
        </p:txBody>
      </p:sp>
    </p:spTree>
    <p:extLst>
      <p:ext uri="{BB962C8B-B14F-4D97-AF65-F5344CB8AC3E}">
        <p14:creationId xmlns:p14="http://schemas.microsoft.com/office/powerpoint/2010/main" val="25744845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29</a:t>
            </a:fld>
            <a:endParaRPr lang="zh-CN" altLang="en-US"/>
          </a:p>
        </p:txBody>
      </p:sp>
    </p:spTree>
    <p:extLst>
      <p:ext uri="{BB962C8B-B14F-4D97-AF65-F5344CB8AC3E}">
        <p14:creationId xmlns:p14="http://schemas.microsoft.com/office/powerpoint/2010/main" val="28916722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30</a:t>
            </a:fld>
            <a:endParaRPr lang="zh-CN" altLang="en-US"/>
          </a:p>
        </p:txBody>
      </p:sp>
    </p:spTree>
    <p:extLst>
      <p:ext uri="{BB962C8B-B14F-4D97-AF65-F5344CB8AC3E}">
        <p14:creationId xmlns:p14="http://schemas.microsoft.com/office/powerpoint/2010/main" val="995257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a:t>
            </a:fld>
            <a:endParaRPr lang="zh-CN" altLang="en-US"/>
          </a:p>
        </p:txBody>
      </p:sp>
    </p:spTree>
    <p:extLst>
      <p:ext uri="{BB962C8B-B14F-4D97-AF65-F5344CB8AC3E}">
        <p14:creationId xmlns:p14="http://schemas.microsoft.com/office/powerpoint/2010/main" val="18719286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31</a:t>
            </a:fld>
            <a:endParaRPr lang="zh-CN" altLang="en-US"/>
          </a:p>
        </p:txBody>
      </p:sp>
    </p:spTree>
    <p:extLst>
      <p:ext uri="{BB962C8B-B14F-4D97-AF65-F5344CB8AC3E}">
        <p14:creationId xmlns:p14="http://schemas.microsoft.com/office/powerpoint/2010/main" val="22584401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32</a:t>
            </a:fld>
            <a:endParaRPr lang="zh-CN" altLang="en-US"/>
          </a:p>
        </p:txBody>
      </p:sp>
    </p:spTree>
    <p:extLst>
      <p:ext uri="{BB962C8B-B14F-4D97-AF65-F5344CB8AC3E}">
        <p14:creationId xmlns:p14="http://schemas.microsoft.com/office/powerpoint/2010/main" val="4184744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33</a:t>
            </a:fld>
            <a:endParaRPr lang="zh-CN" altLang="en-US"/>
          </a:p>
        </p:txBody>
      </p:sp>
    </p:spTree>
    <p:extLst>
      <p:ext uri="{BB962C8B-B14F-4D97-AF65-F5344CB8AC3E}">
        <p14:creationId xmlns:p14="http://schemas.microsoft.com/office/powerpoint/2010/main" val="1154217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34</a:t>
            </a:fld>
            <a:endParaRPr lang="zh-CN" altLang="en-US"/>
          </a:p>
        </p:txBody>
      </p:sp>
    </p:spTree>
    <p:extLst>
      <p:ext uri="{BB962C8B-B14F-4D97-AF65-F5344CB8AC3E}">
        <p14:creationId xmlns:p14="http://schemas.microsoft.com/office/powerpoint/2010/main" val="20094632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4</a:t>
            </a:fld>
            <a:endParaRPr lang="zh-CN" altLang="en-US"/>
          </a:p>
        </p:txBody>
      </p:sp>
    </p:spTree>
    <p:extLst>
      <p:ext uri="{BB962C8B-B14F-4D97-AF65-F5344CB8AC3E}">
        <p14:creationId xmlns:p14="http://schemas.microsoft.com/office/powerpoint/2010/main" val="989687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5</a:t>
            </a:fld>
            <a:endParaRPr lang="zh-CN" altLang="en-US"/>
          </a:p>
        </p:txBody>
      </p:sp>
    </p:spTree>
    <p:extLst>
      <p:ext uri="{BB962C8B-B14F-4D97-AF65-F5344CB8AC3E}">
        <p14:creationId xmlns:p14="http://schemas.microsoft.com/office/powerpoint/2010/main" val="3289855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6</a:t>
            </a:fld>
            <a:endParaRPr lang="zh-CN" altLang="en-US"/>
          </a:p>
        </p:txBody>
      </p:sp>
    </p:spTree>
    <p:extLst>
      <p:ext uri="{BB962C8B-B14F-4D97-AF65-F5344CB8AC3E}">
        <p14:creationId xmlns:p14="http://schemas.microsoft.com/office/powerpoint/2010/main" val="1083743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7</a:t>
            </a:fld>
            <a:endParaRPr lang="zh-CN" altLang="en-US"/>
          </a:p>
        </p:txBody>
      </p:sp>
    </p:spTree>
    <p:extLst>
      <p:ext uri="{BB962C8B-B14F-4D97-AF65-F5344CB8AC3E}">
        <p14:creationId xmlns:p14="http://schemas.microsoft.com/office/powerpoint/2010/main" val="1083743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8</a:t>
            </a:fld>
            <a:endParaRPr lang="zh-CN" altLang="en-US"/>
          </a:p>
        </p:txBody>
      </p:sp>
    </p:spTree>
    <p:extLst>
      <p:ext uri="{BB962C8B-B14F-4D97-AF65-F5344CB8AC3E}">
        <p14:creationId xmlns:p14="http://schemas.microsoft.com/office/powerpoint/2010/main" val="3607739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D679150-4F92-4370-AE7A-4FDF6C824CDC}" type="slidenum">
              <a:rPr lang="zh-CN" altLang="en-US" smtClean="0"/>
              <a:t>9</a:t>
            </a:fld>
            <a:endParaRPr lang="zh-CN" altLang="en-US"/>
          </a:p>
        </p:txBody>
      </p:sp>
    </p:spTree>
    <p:extLst>
      <p:ext uri="{BB962C8B-B14F-4D97-AF65-F5344CB8AC3E}">
        <p14:creationId xmlns:p14="http://schemas.microsoft.com/office/powerpoint/2010/main" val="1871928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Master" Target="../slideMasters/slideMaster1.xml"/><Relationship Id="rId5" Type="http://schemas.openxmlformats.org/officeDocument/2006/relationships/tags" Target="../tags/tag6.xml"/><Relationship Id="rId4" Type="http://schemas.openxmlformats.org/officeDocument/2006/relationships/tags" Target="../tags/tag5.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7D0B6A2C-721C-4C23-BC94-05471F7EC63F}"/>
              </a:ext>
            </a:extLst>
          </p:cNvPr>
          <p:cNvSpPr>
            <a:spLocks noGrp="1"/>
          </p:cNvSpPr>
          <p:nvPr>
            <p:ph type="dt" sz="half" idx="10"/>
          </p:nvPr>
        </p:nvSpPr>
        <p:spPr/>
        <p:txBody>
          <a:bodyPr/>
          <a:lstStyle/>
          <a:p>
            <a:fld id="{BB8137CA-D131-4EF6-9B14-D9F7E276C745}" type="datetimeFigureOut">
              <a:rPr lang="zh-CN" altLang="en-US" smtClean="0"/>
              <a:t>2019/10/6</a:t>
            </a:fld>
            <a:endParaRPr lang="zh-CN" altLang="en-US"/>
          </a:p>
        </p:txBody>
      </p:sp>
      <p:sp>
        <p:nvSpPr>
          <p:cNvPr id="3" name="页脚占位符 2">
            <a:extLst>
              <a:ext uri="{FF2B5EF4-FFF2-40B4-BE49-F238E27FC236}">
                <a16:creationId xmlns:a16="http://schemas.microsoft.com/office/drawing/2014/main" xmlns="" id="{90A11248-A531-4E1D-A28C-B5BA44A82D9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5DFCC5B9-7F39-46EA-8508-BB2EE87DACFF}"/>
              </a:ext>
            </a:extLst>
          </p:cNvPr>
          <p:cNvSpPr>
            <a:spLocks noGrp="1"/>
          </p:cNvSpPr>
          <p:nvPr>
            <p:ph type="sldNum" sz="quarter" idx="12"/>
          </p:nvPr>
        </p:nvSpPr>
        <p:spPr/>
        <p:txBody>
          <a:bodyPr/>
          <a:lstStyle/>
          <a:p>
            <a:fld id="{F7755A1B-FC52-483B-B683-58CCB7978464}" type="slidenum">
              <a:rPr lang="zh-CN" altLang="en-US" smtClean="0"/>
              <a:t>‹#›</a:t>
            </a:fld>
            <a:endParaRPr lang="zh-CN" altLang="en-US"/>
          </a:p>
        </p:txBody>
      </p:sp>
    </p:spTree>
    <p:extLst>
      <p:ext uri="{BB962C8B-B14F-4D97-AF65-F5344CB8AC3E}">
        <p14:creationId xmlns:p14="http://schemas.microsoft.com/office/powerpoint/2010/main" val="500601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6" name="图片 5" descr="图片包含 水, 户外, 天空, 桥&#10;&#10;描述已自动生成">
            <a:extLst>
              <a:ext uri="{FF2B5EF4-FFF2-40B4-BE49-F238E27FC236}">
                <a16:creationId xmlns:a16="http://schemas.microsoft.com/office/drawing/2014/main" xmlns="" id="{D3A6FC6D-0902-4C9A-81B5-8FC3F5B0F4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8396" t="5091" r="18396" b="31694"/>
          <a:stretch/>
        </p:blipFill>
        <p:spPr>
          <a:xfrm>
            <a:off x="0" y="1"/>
            <a:ext cx="12192000" cy="6858000"/>
          </a:xfrm>
          <a:prstGeom prst="rect">
            <a:avLst/>
          </a:prstGeom>
        </p:spPr>
      </p:pic>
      <p:sp>
        <p:nvSpPr>
          <p:cNvPr id="7" name="矩形 6">
            <a:extLst>
              <a:ext uri="{FF2B5EF4-FFF2-40B4-BE49-F238E27FC236}">
                <a16:creationId xmlns:a16="http://schemas.microsoft.com/office/drawing/2014/main" xmlns="" id="{C0AB25DE-6E36-4F1F-BE45-75BA764972DF}"/>
              </a:ext>
            </a:extLst>
          </p:cNvPr>
          <p:cNvSpPr/>
          <p:nvPr userDrawn="1"/>
        </p:nvSpPr>
        <p:spPr>
          <a:xfrm>
            <a:off x="0" y="0"/>
            <a:ext cx="12192000" cy="6858000"/>
          </a:xfrm>
          <a:prstGeom prst="rect">
            <a:avLst/>
          </a:prstGeom>
          <a:gradFill>
            <a:gsLst>
              <a:gs pos="0">
                <a:schemeClr val="bg1"/>
              </a:gs>
              <a:gs pos="100000">
                <a:schemeClr val="bg1">
                  <a:alpha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65086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pic>
        <p:nvPicPr>
          <p:cNvPr id="6" name="图片 5" descr="图片包含 水, 户外, 天空, 桥&#10;&#10;描述已自动生成">
            <a:extLst>
              <a:ext uri="{FF2B5EF4-FFF2-40B4-BE49-F238E27FC236}">
                <a16:creationId xmlns:a16="http://schemas.microsoft.com/office/drawing/2014/main" xmlns="" id="{D3A6FC6D-0902-4C9A-81B5-8FC3F5B0F4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8396" t="5091" r="18396" b="31694"/>
          <a:stretch/>
        </p:blipFill>
        <p:spPr>
          <a:xfrm>
            <a:off x="0" y="1"/>
            <a:ext cx="12192000" cy="6858000"/>
          </a:xfrm>
          <a:prstGeom prst="rect">
            <a:avLst/>
          </a:prstGeom>
        </p:spPr>
      </p:pic>
      <p:sp>
        <p:nvSpPr>
          <p:cNvPr id="7" name="矩形 6">
            <a:extLst>
              <a:ext uri="{FF2B5EF4-FFF2-40B4-BE49-F238E27FC236}">
                <a16:creationId xmlns:a16="http://schemas.microsoft.com/office/drawing/2014/main" xmlns="" id="{C0AB25DE-6E36-4F1F-BE45-75BA764972DF}"/>
              </a:ext>
            </a:extLst>
          </p:cNvPr>
          <p:cNvSpPr/>
          <p:nvPr userDrawn="1"/>
        </p:nvSpPr>
        <p:spPr>
          <a:xfrm>
            <a:off x="0" y="0"/>
            <a:ext cx="12192000" cy="6858000"/>
          </a:xfrm>
          <a:prstGeom prst="rect">
            <a:avLst/>
          </a:prstGeom>
          <a:gradFill>
            <a:gsLst>
              <a:gs pos="0">
                <a:schemeClr val="bg1"/>
              </a:gs>
              <a:gs pos="100000">
                <a:schemeClr val="bg1">
                  <a:alpha val="9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 1">
            <a:extLst>
              <a:ext uri="{FF2B5EF4-FFF2-40B4-BE49-F238E27FC236}">
                <a16:creationId xmlns:a16="http://schemas.microsoft.com/office/drawing/2014/main" xmlns="" id="{B072CE87-A8AA-4FDC-89B7-127421FD3435}"/>
              </a:ext>
            </a:extLst>
          </p:cNvPr>
          <p:cNvSpPr>
            <a:spLocks noGrp="1"/>
          </p:cNvSpPr>
          <p:nvPr>
            <p:ph type="title"/>
          </p:nvPr>
        </p:nvSpPr>
        <p:spPr>
          <a:xfrm>
            <a:off x="822234" y="411553"/>
            <a:ext cx="3877985" cy="369332"/>
          </a:xfrm>
        </p:spPr>
        <p:txBody>
          <a:bodyPr wrap="none" tIns="0" bIns="0">
            <a:spAutoFit/>
          </a:bodyPr>
          <a:lstStyle>
            <a:lvl1pPr algn="l">
              <a:lnSpc>
                <a:spcPct val="100000"/>
              </a:lnSpc>
              <a:defRPr sz="2400"/>
            </a:lvl1pPr>
          </a:lstStyle>
          <a:p>
            <a:r>
              <a:rPr lang="zh-CN" altLang="en-US" dirty="0"/>
              <a:t>单击此处编辑母版标题样式</a:t>
            </a:r>
          </a:p>
        </p:txBody>
      </p:sp>
      <p:sp>
        <p:nvSpPr>
          <p:cNvPr id="5" name="文本占位符 4">
            <a:extLst>
              <a:ext uri="{FF2B5EF4-FFF2-40B4-BE49-F238E27FC236}">
                <a16:creationId xmlns:a16="http://schemas.microsoft.com/office/drawing/2014/main" xmlns="" id="{D1A2F830-3E54-4D89-B45D-DCD33087CBBC}"/>
              </a:ext>
            </a:extLst>
          </p:cNvPr>
          <p:cNvSpPr>
            <a:spLocks noGrp="1"/>
          </p:cNvSpPr>
          <p:nvPr>
            <p:ph type="body" sz="quarter" idx="10" hasCustomPrompt="1"/>
          </p:nvPr>
        </p:nvSpPr>
        <p:spPr>
          <a:xfrm>
            <a:off x="396603" y="383404"/>
            <a:ext cx="425631" cy="425631"/>
          </a:xfr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lvl1pPr marL="0" indent="0" algn="ctr">
              <a:buNone/>
              <a:defRPr lang="zh-CN" altLang="en-US" sz="1800" dirty="0" smtClean="0">
                <a:solidFill>
                  <a:schemeClr val="lt1"/>
                </a:solidFill>
              </a:defRPr>
            </a:lvl1pPr>
            <a:lvl2pPr marL="228600" indent="0">
              <a:buNone/>
              <a:defRPr lang="zh-CN" altLang="en-US" sz="1800" dirty="0" smtClean="0">
                <a:solidFill>
                  <a:schemeClr val="lt1"/>
                </a:solidFill>
              </a:defRPr>
            </a:lvl2pPr>
            <a:lvl3pPr marL="685800" indent="0">
              <a:buNone/>
              <a:defRPr lang="zh-CN" altLang="en-US" sz="1800" dirty="0" smtClean="0">
                <a:solidFill>
                  <a:schemeClr val="lt1"/>
                </a:solidFill>
              </a:defRPr>
            </a:lvl3pPr>
            <a:lvl4pPr marL="1143000" indent="0">
              <a:buNone/>
              <a:defRPr lang="zh-CN" altLang="en-US" dirty="0" smtClean="0">
                <a:solidFill>
                  <a:schemeClr val="lt1"/>
                </a:solidFill>
              </a:defRPr>
            </a:lvl4pPr>
            <a:lvl5pPr marL="1600200" indent="0">
              <a:buNone/>
              <a:defRPr lang="zh-CN" altLang="en-US" dirty="0">
                <a:solidFill>
                  <a:schemeClr val="lt1"/>
                </a:solidFill>
              </a:defRPr>
            </a:lvl5pPr>
          </a:lstStyle>
          <a:p>
            <a:pPr marL="0" lvl="0" algn="ctr"/>
            <a:r>
              <a:rPr lang="en-US" altLang="zh-CN" dirty="0"/>
              <a:t>01</a:t>
            </a:r>
            <a:endParaRPr lang="zh-CN" altLang="en-US" dirty="0"/>
          </a:p>
        </p:txBody>
      </p:sp>
    </p:spTree>
    <p:extLst>
      <p:ext uri="{BB962C8B-B14F-4D97-AF65-F5344CB8AC3E}">
        <p14:creationId xmlns:p14="http://schemas.microsoft.com/office/powerpoint/2010/main" val="1914071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81D9823-9087-4703-9A44-A3AAC1D332C5}"/>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1588164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2019/10/6</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extLst>
      <p:ext uri="{BB962C8B-B14F-4D97-AF65-F5344CB8AC3E}">
        <p14:creationId xmlns:p14="http://schemas.microsoft.com/office/powerpoint/2010/main" val="1534909571"/>
      </p:ext>
    </p:extLst>
  </p:cSld>
  <p:clrMapOvr>
    <a:masterClrMapping/>
  </p:clrMapOvr>
  <mc:AlternateContent xmlns:mc="http://schemas.openxmlformats.org/markup-compatibility/2006" xmlns:p14="http://schemas.microsoft.com/office/powerpoint/2010/main">
    <mc:Choice Requires="p14">
      <p:transition advClick="0" advTm="0">
        <p:random/>
      </p:transition>
    </mc:Choice>
    <mc:Fallback xmlns="">
      <p:transition advClick="0"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2EDF7F50-9DDC-429D-A844-AD51A1F5FD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E12E0433-87B9-4779-86C5-57874C3D419E}"/>
              </a:ext>
            </a:extLst>
          </p:cNvPr>
          <p:cNvSpPr>
            <a:spLocks noGrp="1"/>
          </p:cNvSpPr>
          <p:nvPr>
            <p:ph type="body" idx="1"/>
          </p:nvPr>
        </p:nvSpPr>
        <p:spPr>
          <a:xfrm>
            <a:off x="901700" y="1847850"/>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xmlns="" id="{18FD3B07-D806-4BE0-B72B-DB0275B7B0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8137CA-D131-4EF6-9B14-D9F7E276C745}" type="datetimeFigureOut">
              <a:rPr lang="zh-CN" altLang="en-US" smtClean="0"/>
              <a:t>2019/10/6</a:t>
            </a:fld>
            <a:endParaRPr lang="zh-CN" altLang="en-US"/>
          </a:p>
        </p:txBody>
      </p:sp>
      <p:sp>
        <p:nvSpPr>
          <p:cNvPr id="5" name="页脚占位符 4">
            <a:extLst>
              <a:ext uri="{FF2B5EF4-FFF2-40B4-BE49-F238E27FC236}">
                <a16:creationId xmlns:a16="http://schemas.microsoft.com/office/drawing/2014/main" xmlns="" id="{0C1F2046-F07B-4D3E-A33F-27E4276A78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4095F106-1773-47AA-88ED-9215FDFC77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755A1B-FC52-483B-B683-58CCB7978464}" type="slidenum">
              <a:rPr lang="zh-CN" altLang="en-US" smtClean="0"/>
              <a:t>‹#›</a:t>
            </a:fld>
            <a:endParaRPr lang="zh-CN" altLang="en-US"/>
          </a:p>
        </p:txBody>
      </p:sp>
    </p:spTree>
    <p:extLst>
      <p:ext uri="{BB962C8B-B14F-4D97-AF65-F5344CB8AC3E}">
        <p14:creationId xmlns:p14="http://schemas.microsoft.com/office/powerpoint/2010/main" val="536053326"/>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4" r:id="rId4"/>
    <p:sldLayoutId id="2147483658"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chart" Target="../charts/chart4.xml"/><Relationship Id="rId4" Type="http://schemas.openxmlformats.org/officeDocument/2006/relationships/chart" Target="../charts/chart3.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waymo.com/tech/"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水, 户外, 天空, 桥&#10;&#10;描述已自动生成">
            <a:extLst>
              <a:ext uri="{FF2B5EF4-FFF2-40B4-BE49-F238E27FC236}">
                <a16:creationId xmlns:a16="http://schemas.microsoft.com/office/drawing/2014/main" xmlns="" id="{C264521A-A2CF-42FE-B66E-50340B13F87D}"/>
              </a:ext>
            </a:extLst>
          </p:cNvPr>
          <p:cNvPicPr>
            <a:picLocks noChangeAspect="1"/>
          </p:cNvPicPr>
          <p:nvPr/>
        </p:nvPicPr>
        <p:blipFill rotWithShape="1">
          <a:blip r:embed="rId5">
            <a:extLst>
              <a:ext uri="{28A0092B-C50C-407E-A947-70E740481C1C}">
                <a14:useLocalDpi xmlns:a14="http://schemas.microsoft.com/office/drawing/2010/main" val="0"/>
              </a:ext>
            </a:extLst>
          </a:blip>
          <a:srcRect l="43007" t="32051" r="24028" b="34981"/>
          <a:stretch/>
        </p:blipFill>
        <p:spPr>
          <a:xfrm>
            <a:off x="0" y="0"/>
            <a:ext cx="12192000" cy="6858000"/>
          </a:xfrm>
          <a:prstGeom prst="rect">
            <a:avLst/>
          </a:prstGeom>
        </p:spPr>
      </p:pic>
      <p:sp>
        <p:nvSpPr>
          <p:cNvPr id="5" name="矩形 4">
            <a:extLst>
              <a:ext uri="{FF2B5EF4-FFF2-40B4-BE49-F238E27FC236}">
                <a16:creationId xmlns:a16="http://schemas.microsoft.com/office/drawing/2014/main" xmlns="" id="{17C5EBD5-6518-4AA1-89D8-EECF1D6C5679}"/>
              </a:ext>
            </a:extLst>
          </p:cNvPr>
          <p:cNvSpPr/>
          <p:nvPr/>
        </p:nvSpPr>
        <p:spPr>
          <a:xfrm>
            <a:off x="0" y="0"/>
            <a:ext cx="12192000" cy="6858000"/>
          </a:xfrm>
          <a:prstGeom prst="rect">
            <a:avLst/>
          </a:prstGeom>
          <a:solidFill>
            <a:srgbClr val="7894A2">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尤克里里">
            <a:hlinkClick r:id="" action="ppaction://media"/>
            <a:extLst>
              <a:ext uri="{FF2B5EF4-FFF2-40B4-BE49-F238E27FC236}">
                <a16:creationId xmlns:a16="http://schemas.microsoft.com/office/drawing/2014/main" xmlns="" id="{986F7E62-7D64-4F0D-8814-D3FEB6C952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032092" y="7016750"/>
            <a:ext cx="609600" cy="609600"/>
          </a:xfrm>
          <a:prstGeom prst="rect">
            <a:avLst/>
          </a:prstGeom>
        </p:spPr>
      </p:pic>
      <p:pic>
        <p:nvPicPr>
          <p:cNvPr id="18" name="图片 17">
            <a:extLst>
              <a:ext uri="{FF2B5EF4-FFF2-40B4-BE49-F238E27FC236}">
                <a16:creationId xmlns:a16="http://schemas.microsoft.com/office/drawing/2014/main" xmlns="" id="{389AC494-7666-42C6-9C1F-B5BD7101CEAD}"/>
              </a:ext>
            </a:extLst>
          </p:cNvPr>
          <p:cNvPicPr>
            <a:picLocks noChangeAspect="1"/>
          </p:cNvPicPr>
          <p:nvPr/>
        </p:nvPicPr>
        <p:blipFill rotWithShape="1">
          <a:blip r:embed="rId7"/>
          <a:srcRect l="3808" t="5185" r="559" b="5185"/>
          <a:stretch/>
        </p:blipFill>
        <p:spPr>
          <a:xfrm>
            <a:off x="0" y="0"/>
            <a:ext cx="9592698" cy="6858000"/>
          </a:xfrm>
          <a:prstGeom prst="rect">
            <a:avLst/>
          </a:prstGeom>
        </p:spPr>
      </p:pic>
      <p:pic>
        <p:nvPicPr>
          <p:cNvPr id="16" name="图片 15">
            <a:extLst>
              <a:ext uri="{FF2B5EF4-FFF2-40B4-BE49-F238E27FC236}">
                <a16:creationId xmlns:a16="http://schemas.microsoft.com/office/drawing/2014/main" xmlns="" id="{4BA1B5F8-58F9-4906-A3CD-56E5B9EDAE73}"/>
              </a:ext>
            </a:extLst>
          </p:cNvPr>
          <p:cNvPicPr>
            <a:picLocks noChangeAspect="1"/>
          </p:cNvPicPr>
          <p:nvPr/>
        </p:nvPicPr>
        <p:blipFill rotWithShape="1">
          <a:blip r:embed="rId8"/>
          <a:srcRect l="4102" t="5185" r="-496" b="5185"/>
          <a:stretch/>
        </p:blipFill>
        <p:spPr>
          <a:xfrm>
            <a:off x="0" y="0"/>
            <a:ext cx="8466228" cy="6858000"/>
          </a:xfrm>
          <a:prstGeom prst="rect">
            <a:avLst/>
          </a:prstGeom>
        </p:spPr>
      </p:pic>
      <p:sp>
        <p:nvSpPr>
          <p:cNvPr id="14" name="矩形 13">
            <a:extLst>
              <a:ext uri="{FF2B5EF4-FFF2-40B4-BE49-F238E27FC236}">
                <a16:creationId xmlns:a16="http://schemas.microsoft.com/office/drawing/2014/main" xmlns="" id="{DF95C326-D863-4402-8D2D-A9166A3ED348}"/>
              </a:ext>
            </a:extLst>
          </p:cNvPr>
          <p:cNvSpPr/>
          <p:nvPr/>
        </p:nvSpPr>
        <p:spPr>
          <a:xfrm>
            <a:off x="0" y="0"/>
            <a:ext cx="704850" cy="6858000"/>
          </a:xfrm>
          <a:prstGeom prst="rect">
            <a:avLst/>
          </a:prstGeom>
          <a:gradFill>
            <a:gsLst>
              <a:gs pos="0">
                <a:srgbClr val="0476A3"/>
              </a:gs>
              <a:gs pos="100000">
                <a:srgbClr val="0A9B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xmlns="" id="{14E72A25-D842-49B6-960A-7D29AB363B41}"/>
              </a:ext>
            </a:extLst>
          </p:cNvPr>
          <p:cNvSpPr txBox="1"/>
          <p:nvPr/>
        </p:nvSpPr>
        <p:spPr>
          <a:xfrm>
            <a:off x="885750" y="2413337"/>
            <a:ext cx="7069564" cy="1015663"/>
          </a:xfrm>
          <a:prstGeom prst="rect">
            <a:avLst/>
          </a:prstGeom>
          <a:noFill/>
        </p:spPr>
        <p:txBody>
          <a:bodyPr wrap="none" rtlCol="0">
            <a:spAutoFit/>
          </a:bodyPr>
          <a:lstStyle/>
          <a:p>
            <a:r>
              <a:rPr lang="en-US" altLang="zh-CN" sz="6000" dirty="0" smtClean="0">
                <a:solidFill>
                  <a:srgbClr val="414C54"/>
                </a:solidFill>
                <a:ea typeface="字魂54号-贤黑" panose="00000500000000000000" pitchFamily="2" charset="-122"/>
              </a:rPr>
              <a:t>3D Object Detection</a:t>
            </a:r>
            <a:endParaRPr lang="zh-CN" altLang="en-US" sz="6000" dirty="0">
              <a:solidFill>
                <a:srgbClr val="414C54"/>
              </a:solidFill>
              <a:ea typeface="字魂54号-贤黑" panose="00000500000000000000" pitchFamily="2" charset="-122"/>
            </a:endParaRPr>
          </a:p>
        </p:txBody>
      </p:sp>
      <p:sp>
        <p:nvSpPr>
          <p:cNvPr id="24" name="文本框 23">
            <a:extLst>
              <a:ext uri="{FF2B5EF4-FFF2-40B4-BE49-F238E27FC236}">
                <a16:creationId xmlns:a16="http://schemas.microsoft.com/office/drawing/2014/main" xmlns="" id="{503200AB-8660-4D58-9821-3C5CC7FC8F6B}"/>
              </a:ext>
            </a:extLst>
          </p:cNvPr>
          <p:cNvSpPr txBox="1"/>
          <p:nvPr/>
        </p:nvSpPr>
        <p:spPr>
          <a:xfrm>
            <a:off x="1136847" y="3464510"/>
            <a:ext cx="6370334" cy="338554"/>
          </a:xfrm>
          <a:prstGeom prst="rect">
            <a:avLst/>
          </a:prstGeom>
          <a:noFill/>
        </p:spPr>
        <p:txBody>
          <a:bodyPr wrap="none" rtlCol="0">
            <a:spAutoFit/>
          </a:bodyPr>
          <a:lstStyle>
            <a:defPPr>
              <a:defRPr lang="zh-CN"/>
            </a:defPPr>
            <a:lvl1pPr>
              <a:defRPr sz="6000">
                <a:solidFill>
                  <a:srgbClr val="414C54"/>
                </a:solidFill>
                <a:ea typeface="字魂54号-贤黑" panose="00000500000000000000" pitchFamily="2" charset="-122"/>
              </a:defRPr>
            </a:lvl1pPr>
          </a:lstStyle>
          <a:p>
            <a:pPr fontAlgn="base"/>
            <a:r>
              <a:rPr lang="en-US" altLang="zh-CN" sz="1600" kern="900" spc="200" dirty="0">
                <a:solidFill>
                  <a:schemeClr val="bg2">
                    <a:lumMod val="75000"/>
                  </a:schemeClr>
                </a:solidFill>
                <a:latin typeface="Microsoft YaHei" panose="020B0503020204020204" pitchFamily="34" charset="-122"/>
                <a:ea typeface="Microsoft YaHei" panose="020B0503020204020204" pitchFamily="34" charset="-122"/>
              </a:rPr>
              <a:t>Lyft 3D Object Detection for Autonomous Vehicles</a:t>
            </a:r>
          </a:p>
        </p:txBody>
      </p:sp>
      <p:sp>
        <p:nvSpPr>
          <p:cNvPr id="2" name="TextBox 1"/>
          <p:cNvSpPr txBox="1"/>
          <p:nvPr/>
        </p:nvSpPr>
        <p:spPr>
          <a:xfrm>
            <a:off x="1136846" y="4648200"/>
            <a:ext cx="3096267" cy="369332"/>
          </a:xfrm>
          <a:prstGeom prst="rect">
            <a:avLst/>
          </a:prstGeom>
          <a:noFill/>
        </p:spPr>
        <p:txBody>
          <a:bodyPr wrap="square" rtlCol="0">
            <a:spAutoFit/>
          </a:bodyPr>
          <a:lstStyle/>
          <a:p>
            <a:r>
              <a:rPr lang="en-US" altLang="zh-CN" dirty="0" smtClean="0">
                <a:solidFill>
                  <a:schemeClr val="bg2">
                    <a:lumMod val="50000"/>
                  </a:schemeClr>
                </a:solidFill>
              </a:rPr>
              <a:t>Reporter:  </a:t>
            </a:r>
            <a:r>
              <a:rPr lang="en-US" altLang="zh-CN" dirty="0" err="1" smtClean="0">
                <a:solidFill>
                  <a:schemeClr val="bg2">
                    <a:lumMod val="50000"/>
                  </a:schemeClr>
                </a:solidFill>
              </a:rPr>
              <a:t>Yunze</a:t>
            </a:r>
            <a:r>
              <a:rPr lang="en-US" altLang="zh-CN" dirty="0" smtClean="0">
                <a:solidFill>
                  <a:schemeClr val="bg2">
                    <a:lumMod val="50000"/>
                  </a:schemeClr>
                </a:solidFill>
              </a:rPr>
              <a:t> </a:t>
            </a:r>
            <a:r>
              <a:rPr lang="en-US" altLang="zh-CN" dirty="0" err="1" smtClean="0">
                <a:solidFill>
                  <a:schemeClr val="bg2">
                    <a:lumMod val="50000"/>
                  </a:schemeClr>
                </a:solidFill>
              </a:rPr>
              <a:t>Lian</a:t>
            </a:r>
            <a:r>
              <a:rPr lang="en-US" altLang="zh-CN" dirty="0" smtClean="0">
                <a:solidFill>
                  <a:schemeClr val="bg2">
                    <a:lumMod val="50000"/>
                  </a:schemeClr>
                </a:solidFill>
              </a:rPr>
              <a:t>,  ,   , </a:t>
            </a:r>
            <a:endParaRPr lang="zh-CN" altLang="en-US" dirty="0">
              <a:solidFill>
                <a:schemeClr val="bg2">
                  <a:lumMod val="50000"/>
                </a:schemeClr>
              </a:solidFill>
            </a:endParaRPr>
          </a:p>
        </p:txBody>
      </p:sp>
    </p:spTree>
    <p:extLst>
      <p:ext uri="{BB962C8B-B14F-4D97-AF65-F5344CB8AC3E}">
        <p14:creationId xmlns:p14="http://schemas.microsoft.com/office/powerpoint/2010/main" val="4269336022"/>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pageCurlDoubl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 presetClass="entr" presetSubtype="8" decel="10000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anim calcmode="lin" valueType="num">
                                      <p:cBhvr additive="base">
                                        <p:cTn id="9" dur="1750" fill="hold"/>
                                        <p:tgtEl>
                                          <p:spTgt spid="18"/>
                                        </p:tgtEl>
                                        <p:attrNameLst>
                                          <p:attrName>ppt_x</p:attrName>
                                        </p:attrNameLst>
                                      </p:cBhvr>
                                      <p:tavLst>
                                        <p:tav tm="0">
                                          <p:val>
                                            <p:strVal val="0-#ppt_w/2"/>
                                          </p:val>
                                        </p:tav>
                                        <p:tav tm="100000">
                                          <p:val>
                                            <p:strVal val="#ppt_x"/>
                                          </p:val>
                                        </p:tav>
                                      </p:tavLst>
                                    </p:anim>
                                    <p:anim calcmode="lin" valueType="num">
                                      <p:cBhvr additive="base">
                                        <p:cTn id="10" dur="1750" fill="hold"/>
                                        <p:tgtEl>
                                          <p:spTgt spid="18"/>
                                        </p:tgtEl>
                                        <p:attrNameLst>
                                          <p:attrName>ppt_y</p:attrName>
                                        </p:attrNameLst>
                                      </p:cBhvr>
                                      <p:tavLst>
                                        <p:tav tm="0">
                                          <p:val>
                                            <p:strVal val="#ppt_y"/>
                                          </p:val>
                                        </p:tav>
                                        <p:tav tm="100000">
                                          <p:val>
                                            <p:strVal val="#ppt_y"/>
                                          </p:val>
                                        </p:tav>
                                      </p:tavLst>
                                    </p:anim>
                                  </p:childTnLst>
                                </p:cTn>
                              </p:par>
                              <p:par>
                                <p:cTn id="11" presetID="2" presetClass="entr" presetSubtype="8" decel="10000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1750" fill="hold"/>
                                        <p:tgtEl>
                                          <p:spTgt spid="16"/>
                                        </p:tgtEl>
                                        <p:attrNameLst>
                                          <p:attrName>ppt_x</p:attrName>
                                        </p:attrNameLst>
                                      </p:cBhvr>
                                      <p:tavLst>
                                        <p:tav tm="0">
                                          <p:val>
                                            <p:strVal val="0-#ppt_w/2"/>
                                          </p:val>
                                        </p:tav>
                                        <p:tav tm="100000">
                                          <p:val>
                                            <p:strVal val="#ppt_x"/>
                                          </p:val>
                                        </p:tav>
                                      </p:tavLst>
                                    </p:anim>
                                    <p:anim calcmode="lin" valueType="num">
                                      <p:cBhvr additive="base">
                                        <p:cTn id="14" dur="1750" fill="hold"/>
                                        <p:tgtEl>
                                          <p:spTgt spid="16"/>
                                        </p:tgtEl>
                                        <p:attrNameLst>
                                          <p:attrName>ppt_y</p:attrName>
                                        </p:attrNameLst>
                                      </p:cBhvr>
                                      <p:tavLst>
                                        <p:tav tm="0">
                                          <p:val>
                                            <p:strVal val="#ppt_y"/>
                                          </p:val>
                                        </p:tav>
                                        <p:tav tm="100000">
                                          <p:val>
                                            <p:strVal val="#ppt_y"/>
                                          </p:val>
                                        </p:tav>
                                      </p:tavLst>
                                    </p:anim>
                                  </p:childTnLst>
                                </p:cTn>
                              </p:par>
                              <p:par>
                                <p:cTn id="15" presetID="2" presetClass="entr" presetSubtype="8" decel="10000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1750" fill="hold"/>
                                        <p:tgtEl>
                                          <p:spTgt spid="14"/>
                                        </p:tgtEl>
                                        <p:attrNameLst>
                                          <p:attrName>ppt_x</p:attrName>
                                        </p:attrNameLst>
                                      </p:cBhvr>
                                      <p:tavLst>
                                        <p:tav tm="0">
                                          <p:val>
                                            <p:strVal val="0-#ppt_w/2"/>
                                          </p:val>
                                        </p:tav>
                                        <p:tav tm="100000">
                                          <p:val>
                                            <p:strVal val="#ppt_x"/>
                                          </p:val>
                                        </p:tav>
                                      </p:tavLst>
                                    </p:anim>
                                    <p:anim calcmode="lin" valueType="num">
                                      <p:cBhvr additive="base">
                                        <p:cTn id="18" dur="1750" fill="hold"/>
                                        <p:tgtEl>
                                          <p:spTgt spid="14"/>
                                        </p:tgtEl>
                                        <p:attrNameLst>
                                          <p:attrName>ppt_y</p:attrName>
                                        </p:attrNameLst>
                                      </p:cBhvr>
                                      <p:tavLst>
                                        <p:tav tm="0">
                                          <p:val>
                                            <p:strVal val="#ppt_y"/>
                                          </p:val>
                                        </p:tav>
                                        <p:tav tm="100000">
                                          <p:val>
                                            <p:strVal val="#ppt_y"/>
                                          </p:val>
                                        </p:tav>
                                      </p:tavLst>
                                    </p:anim>
                                  </p:childTnLst>
                                </p:cTn>
                              </p:par>
                            </p:childTnLst>
                          </p:cTn>
                        </p:par>
                        <p:par>
                          <p:cTn id="19" fill="hold">
                            <p:stCondLst>
                              <p:cond delay="1750"/>
                            </p:stCondLst>
                            <p:childTnLst>
                              <p:par>
                                <p:cTn id="20" presetID="42"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par>
                                <p:cTn id="25" presetID="10" presetClass="entr" presetSubtype="0" fill="hold" grpId="0" nodeType="withEffect">
                                  <p:stCondLst>
                                    <p:cond delay="50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500"/>
                                        <p:tgtEl>
                                          <p:spTgt spid="24"/>
                                        </p:tgtEl>
                                      </p:cBhvr>
                                    </p:animEffect>
                                  </p:childTnLst>
                                </p:cTn>
                              </p:par>
                            </p:childTnLst>
                          </p:cTn>
                        </p:par>
                        <p:par>
                          <p:cTn id="28" fill="hold">
                            <p:stCondLst>
                              <p:cond delay="2750"/>
                            </p:stCondLst>
                            <p:childTnLst>
                              <p:par>
                                <p:cTn id="29" presetID="10" presetClass="entr" presetSubtype="0"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2" repeatCount="indefinite" fill="hold" display="0">
                  <p:stCondLst>
                    <p:cond delay="indefinite"/>
                  </p:stCondLst>
                  <p:endCondLst>
                    <p:cond evt="onStopAudio" delay="0">
                      <p:tgtEl>
                        <p:sldTgt/>
                      </p:tgtEl>
                    </p:cond>
                  </p:endCondLst>
                </p:cTn>
                <p:tgtEl>
                  <p:spTgt spid="3"/>
                </p:tgtEl>
              </p:cMediaNode>
            </p:audio>
          </p:childTnLst>
        </p:cTn>
      </p:par>
    </p:tnLst>
    <p:bldLst>
      <p:bldP spid="14" grpId="0" animBg="1"/>
      <p:bldP spid="23" grpId="0"/>
      <p:bldP spid="24"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289409" cy="369332"/>
          </a:xfrm>
        </p:spPr>
        <p:txBody>
          <a:bodyPr/>
          <a:lstStyle/>
          <a:p>
            <a:r>
              <a:rPr lang="en-US" altLang="zh-CN" dirty="0" smtClean="0"/>
              <a:t>Product Survey</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smtClean="0"/>
              <a:t>02</a:t>
            </a:r>
            <a:endParaRPr lang="zh-CN" altLang="en-US" dirty="0"/>
          </a:p>
        </p:txBody>
      </p:sp>
      <p:sp>
        <p:nvSpPr>
          <p:cNvPr id="4" name="矩形 3">
            <a:extLst>
              <a:ext uri="{FF2B5EF4-FFF2-40B4-BE49-F238E27FC236}">
                <a16:creationId xmlns:a16="http://schemas.microsoft.com/office/drawing/2014/main" xmlns="" id="{C09D808A-C163-45D7-83E6-1B9C3B59494E}"/>
              </a:ext>
            </a:extLst>
          </p:cNvPr>
          <p:cNvSpPr/>
          <p:nvPr/>
        </p:nvSpPr>
        <p:spPr>
          <a:xfrm>
            <a:off x="0" y="3535969"/>
            <a:ext cx="12192000" cy="203693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文本框 9">
            <a:extLst>
              <a:ext uri="{FF2B5EF4-FFF2-40B4-BE49-F238E27FC236}">
                <a16:creationId xmlns:a16="http://schemas.microsoft.com/office/drawing/2014/main" xmlns="" id="{B9F3252B-AFD4-4B2E-82E1-F8A7ACE13CE3}"/>
              </a:ext>
            </a:extLst>
          </p:cNvPr>
          <p:cNvSpPr txBox="1"/>
          <p:nvPr/>
        </p:nvSpPr>
        <p:spPr>
          <a:xfrm>
            <a:off x="135459" y="3741536"/>
            <a:ext cx="5186228" cy="369332"/>
          </a:xfrm>
          <a:prstGeom prst="rect">
            <a:avLst/>
          </a:prstGeom>
          <a:noFill/>
        </p:spPr>
        <p:txBody>
          <a:bodyPr wrap="none" rtlCol="0">
            <a:spAutoFit/>
          </a:bodyPr>
          <a:lstStyle/>
          <a:p>
            <a:pPr lvl="0" algn="ctr"/>
            <a:r>
              <a:rPr lang="en-US" altLang="zh-CN" dirty="0" smtClean="0">
                <a:solidFill>
                  <a:schemeClr val="bg1"/>
                </a:solidFill>
                <a:effectLst/>
                <a:latin typeface="+mj-ea"/>
                <a:ea typeface="+mj-ea"/>
              </a:rPr>
              <a:t>Autopilot </a:t>
            </a:r>
            <a:r>
              <a:rPr lang="en-US" altLang="zh-CN" dirty="0">
                <a:solidFill>
                  <a:schemeClr val="bg1"/>
                </a:solidFill>
                <a:latin typeface="+mj-ea"/>
                <a:ea typeface="+mj-ea"/>
              </a:rPr>
              <a:t>projects: </a:t>
            </a:r>
            <a:r>
              <a:rPr lang="en-US" altLang="zh-CN" dirty="0" err="1" smtClean="0">
                <a:solidFill>
                  <a:schemeClr val="bg1"/>
                </a:solidFill>
                <a:latin typeface="+mj-ea"/>
                <a:ea typeface="+mj-ea"/>
              </a:rPr>
              <a:t>Waymo</a:t>
            </a:r>
            <a:r>
              <a:rPr lang="en-US" altLang="zh-CN" dirty="0" smtClean="0">
                <a:solidFill>
                  <a:schemeClr val="bg1"/>
                </a:solidFill>
                <a:latin typeface="+mj-ea"/>
                <a:ea typeface="+mj-ea"/>
              </a:rPr>
              <a:t>(Google</a:t>
            </a:r>
            <a:r>
              <a:rPr lang="en-US" altLang="zh-CN" dirty="0">
                <a:solidFill>
                  <a:schemeClr val="bg1"/>
                </a:solidFill>
                <a:latin typeface="+mj-ea"/>
                <a:ea typeface="+mj-ea"/>
              </a:rPr>
              <a:t>), Apple, Tesla </a:t>
            </a:r>
            <a:endParaRPr lang="zh-CN" altLang="en-US" dirty="0">
              <a:solidFill>
                <a:schemeClr val="bg1"/>
              </a:solidFill>
              <a:effectLst/>
              <a:latin typeface="+mj-ea"/>
              <a:ea typeface="+mj-ea"/>
            </a:endParaRPr>
          </a:p>
        </p:txBody>
      </p:sp>
      <p:sp>
        <p:nvSpPr>
          <p:cNvPr id="18" name="文本框 9">
            <a:extLst>
              <a:ext uri="{FF2B5EF4-FFF2-40B4-BE49-F238E27FC236}">
                <a16:creationId xmlns:a16="http://schemas.microsoft.com/office/drawing/2014/main" xmlns="" id="{B9F3252B-AFD4-4B2E-82E1-F8A7ACE13CE3}"/>
              </a:ext>
            </a:extLst>
          </p:cNvPr>
          <p:cNvSpPr txBox="1"/>
          <p:nvPr/>
        </p:nvSpPr>
        <p:spPr>
          <a:xfrm>
            <a:off x="135459" y="4297500"/>
            <a:ext cx="5707846" cy="369332"/>
          </a:xfrm>
          <a:prstGeom prst="rect">
            <a:avLst/>
          </a:prstGeom>
          <a:noFill/>
        </p:spPr>
        <p:txBody>
          <a:bodyPr wrap="none" rtlCol="0">
            <a:spAutoFit/>
          </a:bodyPr>
          <a:lstStyle/>
          <a:p>
            <a:pPr lvl="0" algn="ctr"/>
            <a:r>
              <a:rPr lang="en-US" altLang="zh-CN" dirty="0">
                <a:solidFill>
                  <a:schemeClr val="bg1"/>
                </a:solidFill>
                <a:latin typeface="+mj-ea"/>
                <a:ea typeface="+mj-ea"/>
              </a:rPr>
              <a:t>Automatic Taxi Services</a:t>
            </a:r>
            <a:r>
              <a:rPr lang="en-US" altLang="zh-CN" dirty="0" smtClean="0">
                <a:solidFill>
                  <a:schemeClr val="bg1"/>
                </a:solidFill>
                <a:latin typeface="+mj-ea"/>
                <a:ea typeface="+mj-ea"/>
              </a:rPr>
              <a:t>: Uber, </a:t>
            </a:r>
            <a:r>
              <a:rPr lang="en-US" altLang="zh-CN" dirty="0" err="1" smtClean="0">
                <a:solidFill>
                  <a:schemeClr val="bg1"/>
                </a:solidFill>
                <a:latin typeface="+mj-ea"/>
                <a:ea typeface="+mj-ea"/>
              </a:rPr>
              <a:t>Zoox</a:t>
            </a:r>
            <a:r>
              <a:rPr lang="en-US" altLang="zh-CN" dirty="0" smtClean="0">
                <a:solidFill>
                  <a:schemeClr val="bg1"/>
                </a:solidFill>
                <a:latin typeface="+mj-ea"/>
                <a:ea typeface="+mj-ea"/>
              </a:rPr>
              <a:t>, Voyage, Renovo</a:t>
            </a:r>
            <a:endParaRPr lang="zh-CN" altLang="en-US" dirty="0">
              <a:solidFill>
                <a:schemeClr val="bg1"/>
              </a:solidFill>
              <a:effectLst/>
              <a:latin typeface="+mj-ea"/>
              <a:ea typeface="+mj-ea"/>
            </a:endParaRPr>
          </a:p>
        </p:txBody>
      </p:sp>
      <p:sp>
        <p:nvSpPr>
          <p:cNvPr id="22" name="文本框 9">
            <a:extLst>
              <a:ext uri="{FF2B5EF4-FFF2-40B4-BE49-F238E27FC236}">
                <a16:creationId xmlns:a16="http://schemas.microsoft.com/office/drawing/2014/main" xmlns="" id="{B9F3252B-AFD4-4B2E-82E1-F8A7ACE13CE3}"/>
              </a:ext>
            </a:extLst>
          </p:cNvPr>
          <p:cNvSpPr txBox="1"/>
          <p:nvPr/>
        </p:nvSpPr>
        <p:spPr>
          <a:xfrm>
            <a:off x="135459" y="4819232"/>
            <a:ext cx="4626075" cy="369332"/>
          </a:xfrm>
          <a:prstGeom prst="rect">
            <a:avLst/>
          </a:prstGeom>
          <a:noFill/>
        </p:spPr>
        <p:txBody>
          <a:bodyPr wrap="none" rtlCol="0">
            <a:spAutoFit/>
          </a:bodyPr>
          <a:lstStyle/>
          <a:p>
            <a:pPr lvl="0" algn="ctr"/>
            <a:r>
              <a:rPr lang="en-US" altLang="zh-CN" dirty="0">
                <a:solidFill>
                  <a:schemeClr val="bg1"/>
                </a:solidFill>
                <a:latin typeface="+mj-ea"/>
                <a:ea typeface="+mj-ea"/>
              </a:rPr>
              <a:t>Automated Buses/Trucks: </a:t>
            </a:r>
            <a:r>
              <a:rPr lang="en-US" altLang="zh-CN" dirty="0" err="1">
                <a:solidFill>
                  <a:schemeClr val="bg1"/>
                </a:solidFill>
                <a:latin typeface="+mj-ea"/>
                <a:ea typeface="+mj-ea"/>
              </a:rPr>
              <a:t>TuSimple</a:t>
            </a:r>
            <a:r>
              <a:rPr lang="en-US" altLang="zh-CN" dirty="0">
                <a:solidFill>
                  <a:schemeClr val="bg1"/>
                </a:solidFill>
                <a:latin typeface="+mj-ea"/>
                <a:ea typeface="+mj-ea"/>
              </a:rPr>
              <a:t>, </a:t>
            </a:r>
            <a:r>
              <a:rPr lang="en-US" altLang="zh-CN" dirty="0" err="1">
                <a:solidFill>
                  <a:schemeClr val="bg1"/>
                </a:solidFill>
                <a:latin typeface="+mj-ea"/>
                <a:ea typeface="+mj-ea"/>
              </a:rPr>
              <a:t>Navya</a:t>
            </a:r>
            <a:endParaRPr lang="zh-CN" altLang="en-US" dirty="0">
              <a:solidFill>
                <a:schemeClr val="bg1"/>
              </a:solidFill>
              <a:effectLst/>
              <a:latin typeface="+mj-ea"/>
              <a:ea typeface="+mj-ea"/>
            </a:endParaRPr>
          </a:p>
        </p:txBody>
      </p:sp>
      <p:sp>
        <p:nvSpPr>
          <p:cNvPr id="6" name="矩形 5"/>
          <p:cNvSpPr/>
          <p:nvPr/>
        </p:nvSpPr>
        <p:spPr>
          <a:xfrm>
            <a:off x="135458" y="1445736"/>
            <a:ext cx="11739041" cy="1477328"/>
          </a:xfrm>
          <a:prstGeom prst="rect">
            <a:avLst/>
          </a:prstGeom>
        </p:spPr>
        <p:txBody>
          <a:bodyPr wrap="square">
            <a:spAutoFit/>
          </a:bodyPr>
          <a:lstStyle/>
          <a:p>
            <a:r>
              <a:rPr lang="en-US" altLang="zh-CN" b="1" dirty="0"/>
              <a:t>Existing similar products</a:t>
            </a:r>
            <a:r>
              <a:rPr lang="en-US" altLang="zh-CN" b="1" dirty="0" smtClean="0"/>
              <a:t>:</a:t>
            </a:r>
          </a:p>
          <a:p>
            <a:endParaRPr lang="en-US" altLang="zh-CN" dirty="0"/>
          </a:p>
          <a:p>
            <a:r>
              <a:rPr lang="en-US" altLang="zh-CN" dirty="0" smtClean="0"/>
              <a:t>There </a:t>
            </a:r>
            <a:r>
              <a:rPr lang="en-US" altLang="zh-CN" dirty="0"/>
              <a:t>are a large number of project/companies working in the automated car industry. Here is a list of several companies which have been developing and implementing autonomous technologies, similar to the one we hope to develop.</a:t>
            </a:r>
            <a:endParaRPr lang="zh-CN" altLang="en-US" dirty="0"/>
          </a:p>
        </p:txBody>
      </p:sp>
    </p:spTree>
    <p:extLst>
      <p:ext uri="{BB962C8B-B14F-4D97-AF65-F5344CB8AC3E}">
        <p14:creationId xmlns:p14="http://schemas.microsoft.com/office/powerpoint/2010/main" val="138023348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37"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outVertic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22234" y="411553"/>
            <a:ext cx="2289409" cy="369332"/>
          </a:xfrm>
        </p:spPr>
        <p:txBody>
          <a:bodyPr/>
          <a:lstStyle/>
          <a:p>
            <a:r>
              <a:rPr lang="en-US" altLang="zh-CN" dirty="0" smtClean="0"/>
              <a:t>Product Survey</a:t>
            </a:r>
            <a:endParaRPr lang="zh-CN" altLang="en-US" dirty="0"/>
          </a:p>
        </p:txBody>
      </p:sp>
      <p:sp>
        <p:nvSpPr>
          <p:cNvPr id="3" name="文本占位符 2"/>
          <p:cNvSpPr>
            <a:spLocks noGrp="1"/>
          </p:cNvSpPr>
          <p:nvPr>
            <p:ph type="body" sz="quarter" idx="10"/>
          </p:nvPr>
        </p:nvSpPr>
        <p:spPr/>
        <p:txBody>
          <a:bodyPr/>
          <a:lstStyle/>
          <a:p>
            <a:r>
              <a:rPr lang="en-US" altLang="zh-CN" dirty="0" smtClean="0"/>
              <a:t>02</a:t>
            </a:r>
            <a:endParaRPr lang="zh-CN" altLang="en-US" dirty="0"/>
          </a:p>
        </p:txBody>
      </p:sp>
      <p:sp>
        <p:nvSpPr>
          <p:cNvPr id="4" name="矩形 3"/>
          <p:cNvSpPr/>
          <p:nvPr/>
        </p:nvSpPr>
        <p:spPr>
          <a:xfrm>
            <a:off x="711200" y="1209050"/>
            <a:ext cx="9956800" cy="5078313"/>
          </a:xfrm>
          <a:prstGeom prst="rect">
            <a:avLst/>
          </a:prstGeom>
        </p:spPr>
        <p:txBody>
          <a:bodyPr wrap="square">
            <a:spAutoFit/>
          </a:bodyPr>
          <a:lstStyle/>
          <a:p>
            <a:r>
              <a:rPr lang="en-US" altLang="zh-CN" dirty="0"/>
              <a:t>Out of these, we look more closely at Uber and </a:t>
            </a:r>
            <a:r>
              <a:rPr lang="en-US" altLang="zh-CN" dirty="0" err="1"/>
              <a:t>Waymo</a:t>
            </a:r>
            <a:r>
              <a:rPr lang="en-US" altLang="zh-CN" dirty="0"/>
              <a:t>, because they are ride-sharing services and </a:t>
            </a:r>
            <a:r>
              <a:rPr lang="en-US" altLang="zh-CN" dirty="0" err="1"/>
              <a:t>Lyfts</a:t>
            </a:r>
            <a:r>
              <a:rPr lang="en-US" altLang="zh-CN" dirty="0"/>
              <a:t> direct </a:t>
            </a:r>
            <a:r>
              <a:rPr lang="en-US" altLang="zh-CN" dirty="0" err="1"/>
              <a:t>competitors.Uber</a:t>
            </a:r>
            <a:r>
              <a:rPr lang="en-US" altLang="zh-CN" dirty="0"/>
              <a:t>, Lyft and </a:t>
            </a:r>
            <a:r>
              <a:rPr lang="en-US" altLang="zh-CN" dirty="0" err="1"/>
              <a:t>Waymo</a:t>
            </a:r>
            <a:r>
              <a:rPr lang="en-US" altLang="zh-CN" dirty="0"/>
              <a:t> are the 3 main companies looking to dominate the autonomous ride-sharing space, and are in constant competition to develop their autonomous systems- in fact, this project itself is a Lyft </a:t>
            </a:r>
            <a:r>
              <a:rPr lang="en-US" altLang="zh-CN" dirty="0" err="1"/>
              <a:t>kaggle</a:t>
            </a:r>
            <a:r>
              <a:rPr lang="en-US" altLang="zh-CN" dirty="0"/>
              <a:t> competition meant to outsource optimization of Lyft’s algorithms. All the companies are involved in this sort of R&amp;D to optimize their technologies. There is </a:t>
            </a:r>
            <a:r>
              <a:rPr lang="en-US" altLang="zh-CN" dirty="0" err="1"/>
              <a:t>alot</a:t>
            </a:r>
            <a:r>
              <a:rPr lang="en-US" altLang="zh-CN" dirty="0"/>
              <a:t> of proprietary research and development being conducted on all these algorithms since it is a race to get vehicles on the road as quickly as possible. Our product is simply an algorithm which can perform 3D object classification with semantic mapping, and we can assume that our algorithm will be very similar to the other companies, because they will all require a similar algorithm in order to automate driving. Without 3D mapping and classification it would literally be impossible to automate cars. However, most of these algorithms are heavily protected trade secrets in order to maintain an upper hand. So it is difficult for us to get a clear idea of the competitor space, at least in terms of the exact underlying algorithm that each company is using. However, if we look at the final system into which our algorithm will be implemented- we can see more clearly the differences in driving quality. In the current market, </a:t>
            </a:r>
            <a:r>
              <a:rPr lang="en-US" altLang="zh-CN" dirty="0" err="1"/>
              <a:t>Waymo</a:t>
            </a:r>
            <a:r>
              <a:rPr lang="en-US" altLang="zh-CN" dirty="0"/>
              <a:t> has begun autonomous ride-sharing in Arizona whereas Uber has had a major setback due to a fatal collision with one of its cars. Lyft has purchased Blue Vision, a 3D mapping company, and partnered with </a:t>
            </a:r>
            <a:r>
              <a:rPr lang="en-US" altLang="zh-CN" dirty="0" err="1"/>
              <a:t>Aptiv</a:t>
            </a:r>
            <a:r>
              <a:rPr lang="en-US" altLang="zh-CN" dirty="0"/>
              <a:t> to bring self-driving cars to Las Vegas.</a:t>
            </a:r>
            <a:endParaRPr lang="zh-CN" altLang="en-US" dirty="0"/>
          </a:p>
        </p:txBody>
      </p:sp>
    </p:spTree>
    <p:extLst>
      <p:ext uri="{BB962C8B-B14F-4D97-AF65-F5344CB8AC3E}">
        <p14:creationId xmlns:p14="http://schemas.microsoft.com/office/powerpoint/2010/main" val="13382976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xmlns="" id="{7C33B05E-A785-4D13-96CC-DA49560A357B}"/>
              </a:ext>
            </a:extLst>
          </p:cNvPr>
          <p:cNvSpPr/>
          <p:nvPr/>
        </p:nvSpPr>
        <p:spPr>
          <a:xfrm>
            <a:off x="0" y="0"/>
            <a:ext cx="4191000" cy="6858000"/>
          </a:xfrm>
          <a:custGeom>
            <a:avLst/>
            <a:gdLst>
              <a:gd name="connsiteX0" fmla="*/ 0 w 4191000"/>
              <a:gd name="connsiteY0" fmla="*/ 0 h 6858000"/>
              <a:gd name="connsiteX1" fmla="*/ 3073708 w 4191000"/>
              <a:gd name="connsiteY1" fmla="*/ 0 h 6858000"/>
              <a:gd name="connsiteX2" fmla="*/ 3105643 w 4191000"/>
              <a:gd name="connsiteY2" fmla="*/ 44041 h 6858000"/>
              <a:gd name="connsiteX3" fmla="*/ 4191000 w 4191000"/>
              <a:gd name="connsiteY3" fmla="*/ 3395675 h 6858000"/>
              <a:gd name="connsiteX4" fmla="*/ 3105643 w 4191000"/>
              <a:gd name="connsiteY4" fmla="*/ 6747309 h 6858000"/>
              <a:gd name="connsiteX5" fmla="*/ 3025376 w 4191000"/>
              <a:gd name="connsiteY5" fmla="*/ 6858000 h 6858000"/>
              <a:gd name="connsiteX6" fmla="*/ 0 w 4191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0" h="6858000">
                <a:moveTo>
                  <a:pt x="0" y="0"/>
                </a:moveTo>
                <a:lnTo>
                  <a:pt x="3073708" y="0"/>
                </a:lnTo>
                <a:lnTo>
                  <a:pt x="3105643" y="44041"/>
                </a:lnTo>
                <a:cubicBezTo>
                  <a:pt x="3804531" y="1074199"/>
                  <a:pt x="4191000" y="2206799"/>
                  <a:pt x="4191000" y="3395675"/>
                </a:cubicBezTo>
                <a:cubicBezTo>
                  <a:pt x="4191000" y="4584551"/>
                  <a:pt x="3804531" y="5717151"/>
                  <a:pt x="3105643" y="6747309"/>
                </a:cubicBezTo>
                <a:lnTo>
                  <a:pt x="3025376" y="6858000"/>
                </a:lnTo>
                <a:lnTo>
                  <a:pt x="0" y="6858000"/>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 name="组合 14">
            <a:extLst>
              <a:ext uri="{FF2B5EF4-FFF2-40B4-BE49-F238E27FC236}">
                <a16:creationId xmlns:a16="http://schemas.microsoft.com/office/drawing/2014/main" xmlns="" id="{56D38074-355A-4973-A1DE-43D9E46CA26E}"/>
              </a:ext>
            </a:extLst>
          </p:cNvPr>
          <p:cNvGrpSpPr/>
          <p:nvPr/>
        </p:nvGrpSpPr>
        <p:grpSpPr>
          <a:xfrm>
            <a:off x="1740441" y="2141445"/>
            <a:ext cx="4355559" cy="2575110"/>
            <a:chOff x="1740441" y="2141445"/>
            <a:chExt cx="4355559" cy="2575110"/>
          </a:xfrm>
        </p:grpSpPr>
        <p:grpSp>
          <p:nvGrpSpPr>
            <p:cNvPr id="5" name="组合 4">
              <a:extLst>
                <a:ext uri="{FF2B5EF4-FFF2-40B4-BE49-F238E27FC236}">
                  <a16:creationId xmlns:a16="http://schemas.microsoft.com/office/drawing/2014/main" xmlns="" id="{C08A9F10-F3A0-402E-823E-DF316ADE6DF9}"/>
                </a:ext>
              </a:extLst>
            </p:cNvPr>
            <p:cNvGrpSpPr/>
            <p:nvPr/>
          </p:nvGrpSpPr>
          <p:grpSpPr>
            <a:xfrm>
              <a:off x="1740441" y="2141445"/>
              <a:ext cx="4355559" cy="2575110"/>
              <a:chOff x="2692664" y="2398906"/>
              <a:chExt cx="3484616" cy="2060188"/>
            </a:xfrm>
          </p:grpSpPr>
          <p:pic>
            <p:nvPicPr>
              <p:cNvPr id="4" name="图片 3">
                <a:extLst>
                  <a:ext uri="{FF2B5EF4-FFF2-40B4-BE49-F238E27FC236}">
                    <a16:creationId xmlns:a16="http://schemas.microsoft.com/office/drawing/2014/main" xmlns="" id="{23B8E3F6-BC83-4609-82E3-0C7976108477}"/>
                  </a:ext>
                </a:extLst>
              </p:cNvPr>
              <p:cNvPicPr>
                <a:picLocks noChangeAspect="1"/>
              </p:cNvPicPr>
              <p:nvPr/>
            </p:nvPicPr>
            <p:blipFill rotWithShape="1">
              <a:blip r:embed="rId3"/>
              <a:srcRect l="13659" t="2295" r="43564" b="45229"/>
              <a:stretch/>
            </p:blipFill>
            <p:spPr>
              <a:xfrm>
                <a:off x="3058160" y="2479040"/>
                <a:ext cx="2763520" cy="1833270"/>
              </a:xfrm>
              <a:prstGeom prst="rect">
                <a:avLst/>
              </a:prstGeom>
            </p:spPr>
          </p:pic>
          <p:pic>
            <p:nvPicPr>
              <p:cNvPr id="3" name="图片 2" descr="图片包含 监视器, 电子产品, 电视, 陈列&#10;&#10;描述已自动生成">
                <a:extLst>
                  <a:ext uri="{FF2B5EF4-FFF2-40B4-BE49-F238E27FC236}">
                    <a16:creationId xmlns:a16="http://schemas.microsoft.com/office/drawing/2014/main" xmlns="" id="{C3B8AB2C-65A0-4985-99D5-156DEBE3D0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664" y="2398906"/>
                <a:ext cx="3484616" cy="2060188"/>
              </a:xfrm>
              <a:prstGeom prst="rect">
                <a:avLst/>
              </a:prstGeom>
            </p:spPr>
          </p:pic>
        </p:grpSp>
        <p:sp>
          <p:nvSpPr>
            <p:cNvPr id="11" name="文本框 10">
              <a:extLst>
                <a:ext uri="{FF2B5EF4-FFF2-40B4-BE49-F238E27FC236}">
                  <a16:creationId xmlns:a16="http://schemas.microsoft.com/office/drawing/2014/main" xmlns="" id="{67086C9B-43AE-4561-8B7B-69886D149DB3}"/>
                </a:ext>
              </a:extLst>
            </p:cNvPr>
            <p:cNvSpPr txBox="1"/>
            <p:nvPr/>
          </p:nvSpPr>
          <p:spPr>
            <a:xfrm>
              <a:off x="3024386" y="2497976"/>
              <a:ext cx="1787670" cy="1862048"/>
            </a:xfrm>
            <a:prstGeom prst="rect">
              <a:avLst/>
            </a:prstGeom>
            <a:noFill/>
          </p:spPr>
          <p:txBody>
            <a:bodyPr wrap="none" rtlCol="0">
              <a:spAutoFit/>
            </a:bodyPr>
            <a:lstStyle>
              <a:defPPr>
                <a:defRPr lang="zh-CN"/>
              </a:defPPr>
              <a:lvl1pPr lvl="0">
                <a:defRPr sz="6000" spc="-150">
                  <a:latin typeface="思源宋体 CN Heavy"/>
                  <a:ea typeface="思源宋体 CN Heavy"/>
                </a:defRPr>
              </a:lvl1pPr>
            </a:lstStyle>
            <a:p>
              <a:pPr algn="ctr"/>
              <a:r>
                <a:rPr lang="en-US" altLang="zh-CN" sz="11500" dirty="0" smtClean="0">
                  <a:solidFill>
                    <a:schemeClr val="bg1"/>
                  </a:solidFill>
                  <a:effectLst>
                    <a:outerShdw blurRad="190500" dist="38100" dir="5400000" algn="t" rotWithShape="0">
                      <a:prstClr val="black">
                        <a:alpha val="54000"/>
                      </a:prstClr>
                    </a:outerShdw>
                  </a:effectLst>
                </a:rPr>
                <a:t>03</a:t>
              </a:r>
              <a:endParaRPr lang="zh-CN" altLang="en-US" sz="11500" dirty="0">
                <a:solidFill>
                  <a:schemeClr val="bg1"/>
                </a:solidFill>
                <a:effectLst>
                  <a:outerShdw blurRad="190500" dist="38100" dir="5400000" algn="t" rotWithShape="0">
                    <a:prstClr val="black">
                      <a:alpha val="54000"/>
                    </a:prstClr>
                  </a:outerShdw>
                </a:effectLst>
              </a:endParaRPr>
            </a:p>
          </p:txBody>
        </p:sp>
      </p:grpSp>
      <p:sp>
        <p:nvSpPr>
          <p:cNvPr id="12" name="文本框 11">
            <a:extLst>
              <a:ext uri="{FF2B5EF4-FFF2-40B4-BE49-F238E27FC236}">
                <a16:creationId xmlns:a16="http://schemas.microsoft.com/office/drawing/2014/main" xmlns="" id="{B3EA425B-A7A1-45FA-9EB0-D9ACBAF546E9}"/>
              </a:ext>
            </a:extLst>
          </p:cNvPr>
          <p:cNvSpPr txBox="1"/>
          <p:nvPr/>
        </p:nvSpPr>
        <p:spPr>
          <a:xfrm>
            <a:off x="6223666" y="2243127"/>
            <a:ext cx="4232249" cy="769441"/>
          </a:xfrm>
          <a:prstGeom prst="rect">
            <a:avLst/>
          </a:prstGeom>
          <a:noFill/>
        </p:spPr>
        <p:txBody>
          <a:bodyPr wrap="none" rtlCol="0">
            <a:spAutoFit/>
          </a:bodyPr>
          <a:lstStyle/>
          <a:p>
            <a:r>
              <a:rPr lang="en-US" altLang="zh-CN" sz="4400" b="1" dirty="0" smtClean="0"/>
              <a:t>System Design</a:t>
            </a:r>
            <a:endParaRPr lang="en-US" altLang="zh-CN" sz="4400" b="1" dirty="0"/>
          </a:p>
        </p:txBody>
      </p:sp>
      <p:sp>
        <p:nvSpPr>
          <p:cNvPr id="13" name="文本框 12">
            <a:extLst>
              <a:ext uri="{FF2B5EF4-FFF2-40B4-BE49-F238E27FC236}">
                <a16:creationId xmlns:a16="http://schemas.microsoft.com/office/drawing/2014/main" xmlns="" id="{B79475A8-D04D-4DC2-BEDB-14484C8285D7}"/>
              </a:ext>
            </a:extLst>
          </p:cNvPr>
          <p:cNvSpPr txBox="1"/>
          <p:nvPr/>
        </p:nvSpPr>
        <p:spPr>
          <a:xfrm>
            <a:off x="6258712" y="3228945"/>
            <a:ext cx="3177921" cy="400110"/>
          </a:xfrm>
          <a:prstGeom prst="rect">
            <a:avLst/>
          </a:prstGeom>
          <a:noFill/>
        </p:spPr>
        <p:txBody>
          <a:bodyPr wrap="none" rtlCol="0">
            <a:spAutoFit/>
          </a:bodyPr>
          <a:lstStyle/>
          <a:p>
            <a:pPr algn="just"/>
            <a:r>
              <a:rPr lang="en-US" altLang="zh-CN" sz="2000" dirty="0" smtClean="0">
                <a:solidFill>
                  <a:schemeClr val="bg2">
                    <a:lumMod val="75000"/>
                  </a:schemeClr>
                </a:solidFill>
                <a:latin typeface="+mj-ea"/>
                <a:ea typeface="+mj-ea"/>
              </a:rPr>
              <a:t>&gt;&gt;Technology &amp;  Reasons</a:t>
            </a:r>
            <a:endParaRPr lang="en-US" altLang="zh-CN" sz="2000" dirty="0">
              <a:solidFill>
                <a:schemeClr val="bg2">
                  <a:lumMod val="75000"/>
                </a:schemeClr>
              </a:solidFill>
              <a:latin typeface="+mj-ea"/>
              <a:ea typeface="+mj-ea"/>
            </a:endParaRPr>
          </a:p>
        </p:txBody>
      </p:sp>
      <p:sp>
        <p:nvSpPr>
          <p:cNvPr id="2" name="矩形 1"/>
          <p:cNvSpPr/>
          <p:nvPr/>
        </p:nvSpPr>
        <p:spPr>
          <a:xfrm>
            <a:off x="6258712" y="3629055"/>
            <a:ext cx="2007281" cy="400110"/>
          </a:xfrm>
          <a:prstGeom prst="rect">
            <a:avLst/>
          </a:prstGeom>
        </p:spPr>
        <p:txBody>
          <a:bodyPr wrap="none">
            <a:spAutoFit/>
          </a:bodyPr>
          <a:lstStyle/>
          <a:p>
            <a:pPr algn="just"/>
            <a:r>
              <a:rPr lang="en-US" altLang="zh-CN" sz="2000" dirty="0" smtClean="0">
                <a:solidFill>
                  <a:schemeClr val="bg2">
                    <a:lumMod val="75000"/>
                  </a:schemeClr>
                </a:solidFill>
                <a:latin typeface="+mj-ea"/>
                <a:ea typeface="+mj-ea"/>
              </a:rPr>
              <a:t>&gt;&gt; Components</a:t>
            </a:r>
            <a:endParaRPr lang="en-US" altLang="zh-CN" sz="2000" dirty="0">
              <a:solidFill>
                <a:schemeClr val="bg2">
                  <a:lumMod val="75000"/>
                </a:schemeClr>
              </a:solidFill>
              <a:latin typeface="+mj-ea"/>
              <a:ea typeface="+mj-ea"/>
            </a:endParaRPr>
          </a:p>
        </p:txBody>
      </p:sp>
      <p:sp>
        <p:nvSpPr>
          <p:cNvPr id="14" name="矩形 13"/>
          <p:cNvSpPr/>
          <p:nvPr/>
        </p:nvSpPr>
        <p:spPr>
          <a:xfrm>
            <a:off x="6240760" y="4029165"/>
            <a:ext cx="2043188" cy="400110"/>
          </a:xfrm>
          <a:prstGeom prst="rect">
            <a:avLst/>
          </a:prstGeom>
        </p:spPr>
        <p:txBody>
          <a:bodyPr wrap="none">
            <a:spAutoFit/>
          </a:bodyPr>
          <a:lstStyle/>
          <a:p>
            <a:pPr algn="just"/>
            <a:r>
              <a:rPr lang="en-US" altLang="zh-CN" sz="2000" dirty="0" smtClean="0">
                <a:solidFill>
                  <a:schemeClr val="bg2">
                    <a:lumMod val="75000"/>
                  </a:schemeClr>
                </a:solidFill>
                <a:latin typeface="+mj-ea"/>
                <a:ea typeface="+mj-ea"/>
              </a:rPr>
              <a:t>&gt;&gt; Test progra</a:t>
            </a:r>
            <a:r>
              <a:rPr lang="en-US" altLang="zh-CN" sz="2000" dirty="0">
                <a:solidFill>
                  <a:schemeClr val="bg2">
                    <a:lumMod val="75000"/>
                  </a:schemeClr>
                </a:solidFill>
                <a:latin typeface="+mj-ea"/>
                <a:ea typeface="+mj-ea"/>
              </a:rPr>
              <a:t>m</a:t>
            </a:r>
          </a:p>
        </p:txBody>
      </p:sp>
    </p:spTree>
    <p:extLst>
      <p:ext uri="{BB962C8B-B14F-4D97-AF65-F5344CB8AC3E}">
        <p14:creationId xmlns:p14="http://schemas.microsoft.com/office/powerpoint/2010/main" val="4195376809"/>
      </p:ext>
    </p:extLst>
  </p:cSld>
  <p:clrMapOvr>
    <a:masterClrMapping/>
  </p:clrMapOvr>
  <p:transition spd="slow" advTm="4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7" presetClass="entr" presetSubtype="4" fill="hold"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ppt_x</p:attrName>
                                        </p:attrNameLst>
                                      </p:cBhvr>
                                      <p:tavLst>
                                        <p:tav tm="0">
                                          <p:val>
                                            <p:strVal val="#ppt_x"/>
                                          </p:val>
                                        </p:tav>
                                        <p:tav tm="100000">
                                          <p:val>
                                            <p:strVal val="#ppt_x"/>
                                          </p:val>
                                        </p:tav>
                                      </p:tavLst>
                                    </p:anim>
                                    <p:anim calcmode="lin" valueType="num">
                                      <p:cBhvr>
                                        <p:cTn id="12" dur="500" fill="hold"/>
                                        <p:tgtEl>
                                          <p:spTgt spid="15"/>
                                        </p:tgtEl>
                                        <p:attrNameLst>
                                          <p:attrName>ppt_y</p:attrName>
                                        </p:attrNameLst>
                                      </p:cBhvr>
                                      <p:tavLst>
                                        <p:tav tm="0">
                                          <p:val>
                                            <p:strVal val="#ppt_y+#ppt_h/2"/>
                                          </p:val>
                                        </p:tav>
                                        <p:tav tm="100000">
                                          <p:val>
                                            <p:strVal val="#ppt_y"/>
                                          </p:val>
                                        </p:tav>
                                      </p:tavLst>
                                    </p:anim>
                                    <p:anim calcmode="lin" valueType="num">
                                      <p:cBhvr>
                                        <p:cTn id="13" dur="500" fill="hold"/>
                                        <p:tgtEl>
                                          <p:spTgt spid="15"/>
                                        </p:tgtEl>
                                        <p:attrNameLst>
                                          <p:attrName>ppt_w</p:attrName>
                                        </p:attrNameLst>
                                      </p:cBhvr>
                                      <p:tavLst>
                                        <p:tav tm="0">
                                          <p:val>
                                            <p:strVal val="#ppt_w"/>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75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par>
                                <p:cTn id="18" presetID="14" presetClass="entr" presetSubtype="10" fill="hold" grpId="0" nodeType="withEffect">
                                  <p:stCondLst>
                                    <p:cond delay="100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childTnLst>
                          </p:cTn>
                        </p:par>
                        <p:par>
                          <p:cTn id="21" fill="hold">
                            <p:stCondLst>
                              <p:cond delay="15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randombar(horizontal)">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2"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204450" cy="369332"/>
          </a:xfrm>
        </p:spPr>
        <p:txBody>
          <a:bodyPr/>
          <a:lstStyle/>
          <a:p>
            <a:r>
              <a:rPr lang="en-US" altLang="zh-CN" dirty="0" smtClean="0"/>
              <a:t>System design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smtClean="0"/>
              <a:t>03</a:t>
            </a:r>
            <a:endParaRPr lang="zh-CN" altLang="en-US" dirty="0"/>
          </a:p>
        </p:txBody>
      </p:sp>
      <p:sp>
        <p:nvSpPr>
          <p:cNvPr id="9" name="矩形 8">
            <a:extLst>
              <a:ext uri="{FF2B5EF4-FFF2-40B4-BE49-F238E27FC236}">
                <a16:creationId xmlns:a16="http://schemas.microsoft.com/office/drawing/2014/main" xmlns="" id="{C09D808A-C163-45D7-83E6-1B9C3B59494E}"/>
              </a:ext>
            </a:extLst>
          </p:cNvPr>
          <p:cNvSpPr/>
          <p:nvPr/>
        </p:nvSpPr>
        <p:spPr>
          <a:xfrm>
            <a:off x="723900" y="1992120"/>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矩形 10"/>
          <p:cNvSpPr/>
          <p:nvPr/>
        </p:nvSpPr>
        <p:spPr>
          <a:xfrm>
            <a:off x="3238500" y="1992120"/>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1028700" y="2120276"/>
            <a:ext cx="2057400" cy="369332"/>
          </a:xfrm>
          <a:prstGeom prst="rect">
            <a:avLst/>
          </a:prstGeom>
          <a:noFill/>
        </p:spPr>
        <p:txBody>
          <a:bodyPr wrap="square" rtlCol="0">
            <a:spAutoFit/>
          </a:bodyPr>
          <a:lstStyle/>
          <a:p>
            <a:r>
              <a:rPr lang="en-US" altLang="zh-CN" dirty="0" err="1" smtClean="0">
                <a:solidFill>
                  <a:schemeClr val="bg1"/>
                </a:solidFill>
              </a:rPr>
              <a:t>Opencv</a:t>
            </a:r>
            <a:r>
              <a:rPr lang="en-US" altLang="zh-CN" dirty="0" smtClean="0">
                <a:solidFill>
                  <a:schemeClr val="bg1"/>
                </a:solidFill>
              </a:rPr>
              <a:t> libraries</a:t>
            </a:r>
            <a:endParaRPr lang="zh-CN" altLang="en-US" dirty="0">
              <a:solidFill>
                <a:schemeClr val="bg1"/>
              </a:solidFill>
            </a:endParaRPr>
          </a:p>
        </p:txBody>
      </p:sp>
      <p:sp>
        <p:nvSpPr>
          <p:cNvPr id="8" name="TextBox 7"/>
          <p:cNvSpPr txBox="1"/>
          <p:nvPr/>
        </p:nvSpPr>
        <p:spPr>
          <a:xfrm>
            <a:off x="3340100" y="2027943"/>
            <a:ext cx="7975600" cy="646331"/>
          </a:xfrm>
          <a:prstGeom prst="rect">
            <a:avLst/>
          </a:prstGeom>
          <a:noFill/>
        </p:spPr>
        <p:txBody>
          <a:bodyPr wrap="square" rtlCol="0">
            <a:spAutoFit/>
          </a:bodyPr>
          <a:lstStyle/>
          <a:p>
            <a:r>
              <a:rPr lang="en-US" altLang="zh-CN" dirty="0"/>
              <a:t>L</a:t>
            </a:r>
            <a:r>
              <a:rPr lang="en-US" altLang="zh-CN" dirty="0" smtClean="0"/>
              <a:t>ots </a:t>
            </a:r>
            <a:r>
              <a:rPr lang="en-US" altLang="zh-CN" dirty="0"/>
              <a:t>of functions such as </a:t>
            </a:r>
            <a:r>
              <a:rPr lang="en-US" altLang="zh-CN" dirty="0" err="1"/>
              <a:t>Kalman</a:t>
            </a:r>
            <a:r>
              <a:rPr lang="en-US" altLang="zh-CN" dirty="0"/>
              <a:t> filter</a:t>
            </a:r>
            <a:r>
              <a:rPr lang="zh-CN" altLang="en-US" dirty="0"/>
              <a:t>、</a:t>
            </a:r>
            <a:r>
              <a:rPr lang="en-US" altLang="zh-CN" dirty="0"/>
              <a:t>Canny</a:t>
            </a:r>
            <a:r>
              <a:rPr lang="zh-CN" altLang="en-US" dirty="0"/>
              <a:t>、</a:t>
            </a:r>
            <a:r>
              <a:rPr lang="en-US" altLang="zh-CN" dirty="0"/>
              <a:t>Roberts</a:t>
            </a:r>
            <a:r>
              <a:rPr lang="zh-CN" altLang="en-US" dirty="0"/>
              <a:t>、</a:t>
            </a:r>
            <a:r>
              <a:rPr lang="en-US" altLang="zh-CN" dirty="0"/>
              <a:t>Sobel</a:t>
            </a:r>
            <a:r>
              <a:rPr lang="zh-CN" altLang="en-US" dirty="0"/>
              <a:t>、</a:t>
            </a:r>
            <a:r>
              <a:rPr lang="en-US" altLang="zh-CN" dirty="0"/>
              <a:t>Prewitt </a:t>
            </a:r>
            <a:r>
              <a:rPr lang="en-US" altLang="zh-CN" dirty="0" smtClean="0"/>
              <a:t>operators </a:t>
            </a:r>
            <a:r>
              <a:rPr lang="en-US" altLang="zh-CN" dirty="0"/>
              <a:t>and so on. It is an open source library so we can use it directly.</a:t>
            </a:r>
            <a:endParaRPr lang="zh-CN" altLang="en-US" dirty="0"/>
          </a:p>
        </p:txBody>
      </p:sp>
      <p:sp>
        <p:nvSpPr>
          <p:cNvPr id="20" name="矩形 19">
            <a:extLst>
              <a:ext uri="{FF2B5EF4-FFF2-40B4-BE49-F238E27FC236}">
                <a16:creationId xmlns:a16="http://schemas.microsoft.com/office/drawing/2014/main" xmlns="" id="{C09D808A-C163-45D7-83E6-1B9C3B59494E}"/>
              </a:ext>
            </a:extLst>
          </p:cNvPr>
          <p:cNvSpPr/>
          <p:nvPr/>
        </p:nvSpPr>
        <p:spPr>
          <a:xfrm>
            <a:off x="723900" y="4376192"/>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1" name="矩形 20"/>
          <p:cNvSpPr/>
          <p:nvPr/>
        </p:nvSpPr>
        <p:spPr>
          <a:xfrm>
            <a:off x="3238500" y="4376192"/>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1181100" y="4512896"/>
            <a:ext cx="2057400" cy="369332"/>
          </a:xfrm>
          <a:prstGeom prst="rect">
            <a:avLst/>
          </a:prstGeom>
          <a:noFill/>
        </p:spPr>
        <p:txBody>
          <a:bodyPr wrap="square" rtlCol="0">
            <a:spAutoFit/>
          </a:bodyPr>
          <a:lstStyle/>
          <a:p>
            <a:r>
              <a:rPr lang="en-US" altLang="zh-CN" dirty="0" err="1" smtClean="0">
                <a:solidFill>
                  <a:schemeClr val="bg1"/>
                </a:solidFill>
              </a:rPr>
              <a:t>TensorFlow</a:t>
            </a:r>
            <a:endParaRPr lang="zh-CN" altLang="en-US" dirty="0">
              <a:solidFill>
                <a:schemeClr val="bg1"/>
              </a:solidFill>
            </a:endParaRPr>
          </a:p>
        </p:txBody>
      </p:sp>
      <p:sp>
        <p:nvSpPr>
          <p:cNvPr id="24" name="TextBox 23"/>
          <p:cNvSpPr txBox="1"/>
          <p:nvPr/>
        </p:nvSpPr>
        <p:spPr>
          <a:xfrm>
            <a:off x="3340100" y="4412015"/>
            <a:ext cx="7975600" cy="369332"/>
          </a:xfrm>
          <a:prstGeom prst="rect">
            <a:avLst/>
          </a:prstGeom>
          <a:noFill/>
        </p:spPr>
        <p:txBody>
          <a:bodyPr wrap="square" rtlCol="0">
            <a:spAutoFit/>
          </a:bodyPr>
          <a:lstStyle/>
          <a:p>
            <a:r>
              <a:rPr lang="en-US" altLang="zh-CN" dirty="0" smtClean="0"/>
              <a:t>------------------------------------------.</a:t>
            </a:r>
            <a:endParaRPr lang="zh-CN" altLang="en-US" dirty="0"/>
          </a:p>
        </p:txBody>
      </p:sp>
      <p:sp>
        <p:nvSpPr>
          <p:cNvPr id="25" name="矩形 24">
            <a:extLst>
              <a:ext uri="{FF2B5EF4-FFF2-40B4-BE49-F238E27FC236}">
                <a16:creationId xmlns:a16="http://schemas.microsoft.com/office/drawing/2014/main" xmlns="" id="{C09D808A-C163-45D7-83E6-1B9C3B59494E}"/>
              </a:ext>
            </a:extLst>
          </p:cNvPr>
          <p:cNvSpPr/>
          <p:nvPr/>
        </p:nvSpPr>
        <p:spPr>
          <a:xfrm>
            <a:off x="723900" y="3574723"/>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矩形 25"/>
          <p:cNvSpPr/>
          <p:nvPr/>
        </p:nvSpPr>
        <p:spPr>
          <a:xfrm>
            <a:off x="3238500" y="3574723"/>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p:cNvSpPr txBox="1"/>
          <p:nvPr/>
        </p:nvSpPr>
        <p:spPr>
          <a:xfrm>
            <a:off x="730250" y="3702879"/>
            <a:ext cx="2654300" cy="369332"/>
          </a:xfrm>
          <a:prstGeom prst="rect">
            <a:avLst/>
          </a:prstGeom>
          <a:noFill/>
        </p:spPr>
        <p:txBody>
          <a:bodyPr wrap="square" rtlCol="0">
            <a:spAutoFit/>
          </a:bodyPr>
          <a:lstStyle/>
          <a:p>
            <a:r>
              <a:rPr lang="en-US" altLang="zh-CN" dirty="0" smtClean="0">
                <a:solidFill>
                  <a:schemeClr val="bg1"/>
                </a:solidFill>
              </a:rPr>
              <a:t>Point cloud processing</a:t>
            </a:r>
            <a:endParaRPr lang="zh-CN" altLang="en-US" dirty="0">
              <a:solidFill>
                <a:schemeClr val="bg1"/>
              </a:solidFill>
            </a:endParaRPr>
          </a:p>
        </p:txBody>
      </p:sp>
      <p:sp>
        <p:nvSpPr>
          <p:cNvPr id="28" name="TextBox 27"/>
          <p:cNvSpPr txBox="1"/>
          <p:nvPr/>
        </p:nvSpPr>
        <p:spPr>
          <a:xfrm>
            <a:off x="3340100" y="3610546"/>
            <a:ext cx="7975600" cy="369332"/>
          </a:xfrm>
          <a:prstGeom prst="rect">
            <a:avLst/>
          </a:prstGeom>
          <a:noFill/>
        </p:spPr>
        <p:txBody>
          <a:bodyPr wrap="square" rtlCol="0">
            <a:spAutoFit/>
          </a:bodyPr>
          <a:lstStyle/>
          <a:p>
            <a:r>
              <a:rPr lang="en-US" altLang="zh-CN" dirty="0" smtClean="0"/>
              <a:t>Transform the raw radar data to point map, which is easier to process.</a:t>
            </a:r>
            <a:endParaRPr lang="zh-CN" altLang="en-US" dirty="0"/>
          </a:p>
        </p:txBody>
      </p:sp>
      <p:sp>
        <p:nvSpPr>
          <p:cNvPr id="33" name="矩形 32">
            <a:extLst>
              <a:ext uri="{FF2B5EF4-FFF2-40B4-BE49-F238E27FC236}">
                <a16:creationId xmlns:a16="http://schemas.microsoft.com/office/drawing/2014/main" xmlns="" id="{C09D808A-C163-45D7-83E6-1B9C3B59494E}"/>
              </a:ext>
            </a:extLst>
          </p:cNvPr>
          <p:cNvSpPr/>
          <p:nvPr/>
        </p:nvSpPr>
        <p:spPr>
          <a:xfrm>
            <a:off x="723900" y="5158795"/>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4" name="矩形 33"/>
          <p:cNvSpPr/>
          <p:nvPr/>
        </p:nvSpPr>
        <p:spPr>
          <a:xfrm>
            <a:off x="3238500" y="5158795"/>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882650" y="5278002"/>
            <a:ext cx="2654300" cy="369332"/>
          </a:xfrm>
          <a:prstGeom prst="rect">
            <a:avLst/>
          </a:prstGeom>
          <a:noFill/>
        </p:spPr>
        <p:txBody>
          <a:bodyPr wrap="square" rtlCol="0">
            <a:spAutoFit/>
          </a:bodyPr>
          <a:lstStyle/>
          <a:p>
            <a:r>
              <a:rPr lang="en-US" altLang="zh-CN" dirty="0" smtClean="0">
                <a:solidFill>
                  <a:schemeClr val="bg1"/>
                </a:solidFill>
              </a:rPr>
              <a:t>Camera calibration</a:t>
            </a:r>
            <a:endParaRPr lang="zh-CN" altLang="en-US" dirty="0">
              <a:solidFill>
                <a:schemeClr val="bg1"/>
              </a:solidFill>
            </a:endParaRPr>
          </a:p>
        </p:txBody>
      </p:sp>
      <p:sp>
        <p:nvSpPr>
          <p:cNvPr id="36" name="TextBox 35"/>
          <p:cNvSpPr txBox="1"/>
          <p:nvPr/>
        </p:nvSpPr>
        <p:spPr>
          <a:xfrm>
            <a:off x="3340100" y="5194618"/>
            <a:ext cx="7975600" cy="369332"/>
          </a:xfrm>
          <a:prstGeom prst="rect">
            <a:avLst/>
          </a:prstGeom>
          <a:noFill/>
        </p:spPr>
        <p:txBody>
          <a:bodyPr wrap="square" rtlCol="0">
            <a:spAutoFit/>
          </a:bodyPr>
          <a:lstStyle/>
          <a:p>
            <a:r>
              <a:rPr lang="en-US" altLang="zh-CN" dirty="0" smtClean="0"/>
              <a:t>------------------------------------------</a:t>
            </a:r>
            <a:endParaRPr lang="zh-CN" altLang="en-US" dirty="0"/>
          </a:p>
        </p:txBody>
      </p:sp>
      <p:sp>
        <p:nvSpPr>
          <p:cNvPr id="37" name="矩形 36">
            <a:extLst>
              <a:ext uri="{FF2B5EF4-FFF2-40B4-BE49-F238E27FC236}">
                <a16:creationId xmlns:a16="http://schemas.microsoft.com/office/drawing/2014/main" xmlns="" id="{C09D808A-C163-45D7-83E6-1B9C3B59494E}"/>
              </a:ext>
            </a:extLst>
          </p:cNvPr>
          <p:cNvSpPr/>
          <p:nvPr/>
        </p:nvSpPr>
        <p:spPr>
          <a:xfrm>
            <a:off x="723900" y="5942667"/>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8" name="矩形 37"/>
          <p:cNvSpPr/>
          <p:nvPr/>
        </p:nvSpPr>
        <p:spPr>
          <a:xfrm>
            <a:off x="3238500" y="5942667"/>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TextBox 38"/>
          <p:cNvSpPr txBox="1"/>
          <p:nvPr/>
        </p:nvSpPr>
        <p:spPr>
          <a:xfrm>
            <a:off x="1028700" y="6070823"/>
            <a:ext cx="2057400" cy="369332"/>
          </a:xfrm>
          <a:prstGeom prst="rect">
            <a:avLst/>
          </a:prstGeom>
          <a:noFill/>
        </p:spPr>
        <p:txBody>
          <a:bodyPr wrap="square" rtlCol="0">
            <a:spAutoFit/>
          </a:bodyPr>
          <a:lstStyle/>
          <a:p>
            <a:r>
              <a:rPr lang="en-US" altLang="zh-CN" dirty="0" smtClean="0">
                <a:solidFill>
                  <a:schemeClr val="bg1"/>
                </a:solidFill>
              </a:rPr>
              <a:t>Triangular </a:t>
            </a:r>
            <a:endParaRPr lang="zh-CN" altLang="en-US" dirty="0">
              <a:solidFill>
                <a:schemeClr val="bg1"/>
              </a:solidFill>
            </a:endParaRPr>
          </a:p>
        </p:txBody>
      </p:sp>
      <p:sp>
        <p:nvSpPr>
          <p:cNvPr id="40" name="TextBox 39"/>
          <p:cNvSpPr txBox="1"/>
          <p:nvPr/>
        </p:nvSpPr>
        <p:spPr>
          <a:xfrm>
            <a:off x="3340100" y="5978490"/>
            <a:ext cx="7975600" cy="646331"/>
          </a:xfrm>
          <a:prstGeom prst="rect">
            <a:avLst/>
          </a:prstGeom>
          <a:noFill/>
        </p:spPr>
        <p:txBody>
          <a:bodyPr wrap="square" rtlCol="0">
            <a:spAutoFit/>
          </a:bodyPr>
          <a:lstStyle/>
          <a:p>
            <a:r>
              <a:rPr lang="en-US" altLang="zh-CN" dirty="0" smtClean="0"/>
              <a:t>A efficient way to identify the position of an special, and can also used to </a:t>
            </a:r>
            <a:r>
              <a:rPr lang="en-US" altLang="zh-CN" dirty="0" err="1" smtClean="0"/>
              <a:t>caculate</a:t>
            </a:r>
            <a:r>
              <a:rPr lang="en-US" altLang="zh-CN" dirty="0" smtClean="0"/>
              <a:t> the height, length, width of  the object. </a:t>
            </a:r>
            <a:endParaRPr lang="zh-CN" altLang="en-US" dirty="0"/>
          </a:p>
        </p:txBody>
      </p:sp>
      <p:sp>
        <p:nvSpPr>
          <p:cNvPr id="19" name="TextBox 18"/>
          <p:cNvSpPr txBox="1"/>
          <p:nvPr/>
        </p:nvSpPr>
        <p:spPr>
          <a:xfrm>
            <a:off x="730250" y="1035566"/>
            <a:ext cx="2514600" cy="523220"/>
          </a:xfrm>
          <a:prstGeom prst="rect">
            <a:avLst/>
          </a:prstGeom>
          <a:noFill/>
        </p:spPr>
        <p:txBody>
          <a:bodyPr wrap="square" rtlCol="0">
            <a:spAutoFit/>
          </a:bodyPr>
          <a:lstStyle/>
          <a:p>
            <a:r>
              <a:rPr lang="en-US" altLang="zh-CN" sz="2800" dirty="0" smtClean="0"/>
              <a:t>Technology</a:t>
            </a:r>
            <a:endParaRPr lang="zh-CN" altLang="en-US" sz="2800" dirty="0"/>
          </a:p>
        </p:txBody>
      </p:sp>
      <p:sp>
        <p:nvSpPr>
          <p:cNvPr id="41" name="TextBox 40"/>
          <p:cNvSpPr txBox="1"/>
          <p:nvPr/>
        </p:nvSpPr>
        <p:spPr>
          <a:xfrm>
            <a:off x="730250" y="1558786"/>
            <a:ext cx="2514600" cy="307777"/>
          </a:xfrm>
          <a:prstGeom prst="rect">
            <a:avLst/>
          </a:prstGeom>
          <a:noFill/>
        </p:spPr>
        <p:txBody>
          <a:bodyPr wrap="square" rtlCol="0">
            <a:spAutoFit/>
          </a:bodyPr>
          <a:lstStyle/>
          <a:p>
            <a:r>
              <a:rPr lang="en-US" altLang="zh-CN" sz="1400" dirty="0"/>
              <a:t>t</a:t>
            </a:r>
            <a:r>
              <a:rPr lang="en-US" altLang="zh-CN" sz="1400" dirty="0" smtClean="0"/>
              <a:t>hat  we are going to use</a:t>
            </a:r>
            <a:endParaRPr lang="zh-CN" altLang="en-US" sz="1400" dirty="0"/>
          </a:p>
        </p:txBody>
      </p:sp>
      <p:sp>
        <p:nvSpPr>
          <p:cNvPr id="42" name="TextBox 41"/>
          <p:cNvSpPr txBox="1"/>
          <p:nvPr/>
        </p:nvSpPr>
        <p:spPr>
          <a:xfrm>
            <a:off x="3340100" y="1035566"/>
            <a:ext cx="1822450" cy="523220"/>
          </a:xfrm>
          <a:prstGeom prst="rect">
            <a:avLst/>
          </a:prstGeom>
          <a:noFill/>
        </p:spPr>
        <p:txBody>
          <a:bodyPr wrap="square" rtlCol="0">
            <a:spAutoFit/>
          </a:bodyPr>
          <a:lstStyle/>
          <a:p>
            <a:r>
              <a:rPr lang="en-US" altLang="zh-CN" sz="2800" dirty="0"/>
              <a:t>Reasons</a:t>
            </a:r>
            <a:endParaRPr lang="zh-CN" altLang="en-US" sz="2800" dirty="0"/>
          </a:p>
        </p:txBody>
      </p:sp>
      <p:sp>
        <p:nvSpPr>
          <p:cNvPr id="43" name="TextBox 42"/>
          <p:cNvSpPr txBox="1"/>
          <p:nvPr/>
        </p:nvSpPr>
        <p:spPr>
          <a:xfrm>
            <a:off x="3340100" y="1566729"/>
            <a:ext cx="2514600" cy="307777"/>
          </a:xfrm>
          <a:prstGeom prst="rect">
            <a:avLst/>
          </a:prstGeom>
          <a:noFill/>
        </p:spPr>
        <p:txBody>
          <a:bodyPr wrap="square" rtlCol="0">
            <a:spAutoFit/>
          </a:bodyPr>
          <a:lstStyle/>
          <a:p>
            <a:r>
              <a:rPr lang="en-US" altLang="zh-CN" sz="1400" dirty="0"/>
              <a:t>t</a:t>
            </a:r>
            <a:r>
              <a:rPr lang="en-US" altLang="zh-CN" sz="1400" dirty="0" smtClean="0"/>
              <a:t>ell you why we choose them</a:t>
            </a:r>
            <a:endParaRPr lang="zh-CN" altLang="en-US" sz="1400" dirty="0"/>
          </a:p>
        </p:txBody>
      </p:sp>
      <p:sp>
        <p:nvSpPr>
          <p:cNvPr id="44" name="矩形 43">
            <a:extLst>
              <a:ext uri="{FF2B5EF4-FFF2-40B4-BE49-F238E27FC236}">
                <a16:creationId xmlns:a16="http://schemas.microsoft.com/office/drawing/2014/main" xmlns="" id="{C09D808A-C163-45D7-83E6-1B9C3B59494E}"/>
              </a:ext>
            </a:extLst>
          </p:cNvPr>
          <p:cNvSpPr/>
          <p:nvPr/>
        </p:nvSpPr>
        <p:spPr>
          <a:xfrm>
            <a:off x="723900" y="2783795"/>
            <a:ext cx="2514600" cy="632096"/>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5" name="矩形 44"/>
          <p:cNvSpPr/>
          <p:nvPr/>
        </p:nvSpPr>
        <p:spPr>
          <a:xfrm>
            <a:off x="3238500" y="2783795"/>
            <a:ext cx="8077200" cy="632096"/>
          </a:xfrm>
          <a:prstGeom prst="rect">
            <a:avLst/>
          </a:prstGeom>
          <a:solidFill>
            <a:schemeClr val="accent5">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45"/>
          <p:cNvSpPr txBox="1"/>
          <p:nvPr/>
        </p:nvSpPr>
        <p:spPr>
          <a:xfrm>
            <a:off x="1028700" y="2911951"/>
            <a:ext cx="2057400" cy="369332"/>
          </a:xfrm>
          <a:prstGeom prst="rect">
            <a:avLst/>
          </a:prstGeom>
          <a:noFill/>
        </p:spPr>
        <p:txBody>
          <a:bodyPr wrap="square" rtlCol="0">
            <a:spAutoFit/>
          </a:bodyPr>
          <a:lstStyle/>
          <a:p>
            <a:r>
              <a:rPr lang="en-US" altLang="zh-CN" dirty="0" smtClean="0">
                <a:solidFill>
                  <a:schemeClr val="bg1"/>
                </a:solidFill>
              </a:rPr>
              <a:t>Python language</a:t>
            </a:r>
            <a:endParaRPr lang="zh-CN" altLang="en-US" dirty="0">
              <a:solidFill>
                <a:schemeClr val="bg1"/>
              </a:solidFill>
            </a:endParaRPr>
          </a:p>
        </p:txBody>
      </p:sp>
      <p:sp>
        <p:nvSpPr>
          <p:cNvPr id="47" name="TextBox 46"/>
          <p:cNvSpPr txBox="1"/>
          <p:nvPr/>
        </p:nvSpPr>
        <p:spPr>
          <a:xfrm>
            <a:off x="3340100" y="2819618"/>
            <a:ext cx="7975600" cy="646331"/>
          </a:xfrm>
          <a:prstGeom prst="rect">
            <a:avLst/>
          </a:prstGeom>
          <a:noFill/>
        </p:spPr>
        <p:txBody>
          <a:bodyPr wrap="square" rtlCol="0">
            <a:spAutoFit/>
          </a:bodyPr>
          <a:lstStyle/>
          <a:p>
            <a:r>
              <a:rPr lang="en-US" altLang="zh-CN" dirty="0" smtClean="0"/>
              <a:t>Don’t </a:t>
            </a:r>
            <a:r>
              <a:rPr lang="en-US" altLang="zh-CN" dirty="0"/>
              <a:t>need to take care of the data type(</a:t>
            </a:r>
            <a:r>
              <a:rPr lang="en-US" altLang="zh-CN" dirty="0" err="1"/>
              <a:t>int</a:t>
            </a:r>
            <a:r>
              <a:rPr lang="zh-CN" altLang="en-US" dirty="0"/>
              <a:t>、</a:t>
            </a:r>
            <a:r>
              <a:rPr lang="en-US" altLang="zh-CN" dirty="0"/>
              <a:t>long </a:t>
            </a:r>
            <a:r>
              <a:rPr lang="en-US" altLang="zh-CN" dirty="0" err="1"/>
              <a:t>int</a:t>
            </a:r>
            <a:r>
              <a:rPr lang="zh-CN" altLang="en-US" dirty="0"/>
              <a:t>）</a:t>
            </a:r>
            <a:r>
              <a:rPr lang="en-US" altLang="zh-CN" dirty="0"/>
              <a:t>and the allocation of memory</a:t>
            </a:r>
            <a:r>
              <a:rPr lang="en-US" altLang="zh-CN" dirty="0" smtClean="0"/>
              <a:t>. Easier to write functions.</a:t>
            </a:r>
            <a:endParaRPr lang="zh-CN" altLang="en-US" dirty="0"/>
          </a:p>
        </p:txBody>
      </p:sp>
    </p:spTree>
    <p:extLst>
      <p:ext uri="{BB962C8B-B14F-4D97-AF65-F5344CB8AC3E}">
        <p14:creationId xmlns:p14="http://schemas.microsoft.com/office/powerpoint/2010/main" val="229922216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500"/>
                                        <p:tgtEl>
                                          <p:spTgt spid="8"/>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up)">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up)">
                                      <p:cBhvr>
                                        <p:cTn id="22" dur="500"/>
                                        <p:tgtEl>
                                          <p:spTgt spid="21"/>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up)">
                                      <p:cBhvr>
                                        <p:cTn id="25" dur="500"/>
                                        <p:tgtEl>
                                          <p:spTgt spid="23"/>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up)">
                                      <p:cBhvr>
                                        <p:cTn id="28" dur="500"/>
                                        <p:tgtEl>
                                          <p:spTgt spid="24"/>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up)">
                                      <p:cBhvr>
                                        <p:cTn id="31" dur="500"/>
                                        <p:tgtEl>
                                          <p:spTgt spid="25"/>
                                        </p:tgtEl>
                                      </p:cBhvr>
                                    </p:animEffect>
                                  </p:childTnLst>
                                </p:cTn>
                              </p:par>
                              <p:par>
                                <p:cTn id="32" presetID="22" presetClass="entr" presetSubtype="1"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wipe(up)">
                                      <p:cBhvr>
                                        <p:cTn id="34" dur="500"/>
                                        <p:tgtEl>
                                          <p:spTgt spid="26"/>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up)">
                                      <p:cBhvr>
                                        <p:cTn id="37" dur="500"/>
                                        <p:tgtEl>
                                          <p:spTgt spid="27"/>
                                        </p:tgtEl>
                                      </p:cBhvr>
                                    </p:animEffect>
                                  </p:childTnLst>
                                </p:cTn>
                              </p:par>
                              <p:par>
                                <p:cTn id="38" presetID="22" presetClass="entr" presetSubtype="1"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up)">
                                      <p:cBhvr>
                                        <p:cTn id="40" dur="500"/>
                                        <p:tgtEl>
                                          <p:spTgt spid="28"/>
                                        </p:tgtEl>
                                      </p:cBhvr>
                                    </p:animEffect>
                                  </p:childTnLst>
                                </p:cTn>
                              </p:par>
                              <p:par>
                                <p:cTn id="41" presetID="22" presetClass="entr" presetSubtype="1"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ipe(up)">
                                      <p:cBhvr>
                                        <p:cTn id="43" dur="500"/>
                                        <p:tgtEl>
                                          <p:spTgt spid="33"/>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up)">
                                      <p:cBhvr>
                                        <p:cTn id="46" dur="500"/>
                                        <p:tgtEl>
                                          <p:spTgt spid="34"/>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wipe(up)">
                                      <p:cBhvr>
                                        <p:cTn id="49" dur="500"/>
                                        <p:tgtEl>
                                          <p:spTgt spid="35"/>
                                        </p:tgtEl>
                                      </p:cBhvr>
                                    </p:animEffect>
                                  </p:childTnLst>
                                </p:cTn>
                              </p:par>
                              <p:par>
                                <p:cTn id="50" presetID="22" presetClass="entr" presetSubtype="1"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wipe(up)">
                                      <p:cBhvr>
                                        <p:cTn id="52" dur="500"/>
                                        <p:tgtEl>
                                          <p:spTgt spid="36"/>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wipe(up)">
                                      <p:cBhvr>
                                        <p:cTn id="55" dur="500"/>
                                        <p:tgtEl>
                                          <p:spTgt spid="37"/>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wipe(up)">
                                      <p:cBhvr>
                                        <p:cTn id="58" dur="500"/>
                                        <p:tgtEl>
                                          <p:spTgt spid="38"/>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wipe(up)">
                                      <p:cBhvr>
                                        <p:cTn id="61" dur="500"/>
                                        <p:tgtEl>
                                          <p:spTgt spid="39"/>
                                        </p:tgtEl>
                                      </p:cBhvr>
                                    </p:animEffect>
                                  </p:childTnLst>
                                </p:cTn>
                              </p:par>
                              <p:par>
                                <p:cTn id="62" presetID="22" presetClass="entr" presetSubtype="1"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wipe(up)">
                                      <p:cBhvr>
                                        <p:cTn id="64" dur="500"/>
                                        <p:tgtEl>
                                          <p:spTgt spid="40"/>
                                        </p:tgtEl>
                                      </p:cBhvr>
                                    </p:animEffect>
                                  </p:childTnLst>
                                </p:cTn>
                              </p:par>
                              <p:par>
                                <p:cTn id="65" presetID="22" presetClass="entr" presetSubtype="1"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wipe(up)">
                                      <p:cBhvr>
                                        <p:cTn id="67" dur="500"/>
                                        <p:tgtEl>
                                          <p:spTgt spid="19"/>
                                        </p:tgtEl>
                                      </p:cBhvr>
                                    </p:animEffect>
                                  </p:childTnLst>
                                </p:cTn>
                              </p:par>
                              <p:par>
                                <p:cTn id="68" presetID="22" presetClass="entr" presetSubtype="1"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up)">
                                      <p:cBhvr>
                                        <p:cTn id="70" dur="500"/>
                                        <p:tgtEl>
                                          <p:spTgt spid="41"/>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up)">
                                      <p:cBhvr>
                                        <p:cTn id="73" dur="500"/>
                                        <p:tgtEl>
                                          <p:spTgt spid="42"/>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wipe(up)">
                                      <p:cBhvr>
                                        <p:cTn id="76" dur="500"/>
                                        <p:tgtEl>
                                          <p:spTgt spid="43"/>
                                        </p:tgtEl>
                                      </p:cBhvr>
                                    </p:animEffect>
                                  </p:childTnLst>
                                </p:cTn>
                              </p:par>
                              <p:par>
                                <p:cTn id="77" presetID="22" presetClass="entr" presetSubtype="1" fill="hold" grpId="0" nodeType="withEffect">
                                  <p:stCondLst>
                                    <p:cond delay="0"/>
                                  </p:stCondLst>
                                  <p:childTnLst>
                                    <p:set>
                                      <p:cBhvr>
                                        <p:cTn id="78" dur="1" fill="hold">
                                          <p:stCondLst>
                                            <p:cond delay="0"/>
                                          </p:stCondLst>
                                        </p:cTn>
                                        <p:tgtEl>
                                          <p:spTgt spid="44"/>
                                        </p:tgtEl>
                                        <p:attrNameLst>
                                          <p:attrName>style.visibility</p:attrName>
                                        </p:attrNameLst>
                                      </p:cBhvr>
                                      <p:to>
                                        <p:strVal val="visible"/>
                                      </p:to>
                                    </p:set>
                                    <p:animEffect transition="in" filter="wipe(up)">
                                      <p:cBhvr>
                                        <p:cTn id="79" dur="500"/>
                                        <p:tgtEl>
                                          <p:spTgt spid="44"/>
                                        </p:tgtEl>
                                      </p:cBhvr>
                                    </p:animEffect>
                                  </p:childTnLst>
                                </p:cTn>
                              </p:par>
                              <p:par>
                                <p:cTn id="80" presetID="22" presetClass="entr" presetSubtype="1" fill="hold" grpId="0" nodeType="with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wipe(up)">
                                      <p:cBhvr>
                                        <p:cTn id="82" dur="500"/>
                                        <p:tgtEl>
                                          <p:spTgt spid="45"/>
                                        </p:tgtEl>
                                      </p:cBhvr>
                                    </p:animEffect>
                                  </p:childTnLst>
                                </p:cTn>
                              </p:par>
                              <p:par>
                                <p:cTn id="83" presetID="22" presetClass="entr" presetSubtype="1" fill="hold" grpId="0" nodeType="with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wipe(up)">
                                      <p:cBhvr>
                                        <p:cTn id="85" dur="500"/>
                                        <p:tgtEl>
                                          <p:spTgt spid="46"/>
                                        </p:tgtEl>
                                      </p:cBhvr>
                                    </p:animEffect>
                                  </p:childTnLst>
                                </p:cTn>
                              </p:par>
                              <p:par>
                                <p:cTn id="86" presetID="22" presetClass="entr" presetSubtype="1" fill="hold" grpId="0" nodeType="withEffect">
                                  <p:stCondLst>
                                    <p:cond delay="0"/>
                                  </p:stCondLst>
                                  <p:childTnLst>
                                    <p:set>
                                      <p:cBhvr>
                                        <p:cTn id="87" dur="1" fill="hold">
                                          <p:stCondLst>
                                            <p:cond delay="0"/>
                                          </p:stCondLst>
                                        </p:cTn>
                                        <p:tgtEl>
                                          <p:spTgt spid="47"/>
                                        </p:tgtEl>
                                        <p:attrNameLst>
                                          <p:attrName>style.visibility</p:attrName>
                                        </p:attrNameLst>
                                      </p:cBhvr>
                                      <p:to>
                                        <p:strVal val="visible"/>
                                      </p:to>
                                    </p:set>
                                    <p:animEffect transition="in" filter="wipe(up)">
                                      <p:cBhvr>
                                        <p:cTn id="88"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7" grpId="0"/>
      <p:bldP spid="8" grpId="0"/>
      <p:bldP spid="20" grpId="0" animBg="1"/>
      <p:bldP spid="21" grpId="0" animBg="1"/>
      <p:bldP spid="23" grpId="0"/>
      <p:bldP spid="24" grpId="0"/>
      <p:bldP spid="25" grpId="0" animBg="1"/>
      <p:bldP spid="26" grpId="0" animBg="1"/>
      <p:bldP spid="27" grpId="0"/>
      <p:bldP spid="28" grpId="0"/>
      <p:bldP spid="33" grpId="0" animBg="1"/>
      <p:bldP spid="34" grpId="0" animBg="1"/>
      <p:bldP spid="35" grpId="0"/>
      <p:bldP spid="36" grpId="0"/>
      <p:bldP spid="37" grpId="0" animBg="1"/>
      <p:bldP spid="38" grpId="0" animBg="1"/>
      <p:bldP spid="39" grpId="0"/>
      <p:bldP spid="40" grpId="0"/>
      <p:bldP spid="19" grpId="0"/>
      <p:bldP spid="41" grpId="0"/>
      <p:bldP spid="42" grpId="0"/>
      <p:bldP spid="43" grpId="0"/>
      <p:bldP spid="44" grpId="0" animBg="1"/>
      <p:bldP spid="45" grpId="0" animBg="1"/>
      <p:bldP spid="46" grpId="0"/>
      <p:bldP spid="4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204450" cy="369332"/>
          </a:xfrm>
        </p:spPr>
        <p:txBody>
          <a:bodyPr/>
          <a:lstStyle/>
          <a:p>
            <a:r>
              <a:rPr lang="en-US" altLang="zh-CN" dirty="0" smtClean="0"/>
              <a:t>System design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smtClean="0"/>
              <a:t>03</a:t>
            </a:r>
            <a:endParaRPr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2550" y="949324"/>
            <a:ext cx="9396953" cy="5743575"/>
          </a:xfrm>
          <a:prstGeom prst="rect">
            <a:avLst/>
          </a:prstGeom>
        </p:spPr>
      </p:pic>
    </p:spTree>
    <p:extLst>
      <p:ext uri="{BB962C8B-B14F-4D97-AF65-F5344CB8AC3E}">
        <p14:creationId xmlns:p14="http://schemas.microsoft.com/office/powerpoint/2010/main" val="151519215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204450" cy="369332"/>
          </a:xfrm>
        </p:spPr>
        <p:txBody>
          <a:bodyPr/>
          <a:lstStyle/>
          <a:p>
            <a:r>
              <a:rPr lang="en-US" altLang="zh-CN" dirty="0" smtClean="0"/>
              <a:t>System design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smtClean="0"/>
              <a:t>03</a:t>
            </a:r>
            <a:endParaRPr lang="zh-CN" altLang="en-US" dirty="0"/>
          </a:p>
        </p:txBody>
      </p:sp>
      <p:sp>
        <p:nvSpPr>
          <p:cNvPr id="6" name="矩形 5">
            <a:extLst>
              <a:ext uri="{FF2B5EF4-FFF2-40B4-BE49-F238E27FC236}">
                <a16:creationId xmlns:a16="http://schemas.microsoft.com/office/drawing/2014/main" xmlns="" id="{4ADE7791-23CB-4E5C-B4E2-6CE9B97CD157}"/>
              </a:ext>
            </a:extLst>
          </p:cNvPr>
          <p:cNvSpPr/>
          <p:nvPr/>
        </p:nvSpPr>
        <p:spPr>
          <a:xfrm>
            <a:off x="6361791" y="1003299"/>
            <a:ext cx="5544457" cy="541020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文本框 21">
            <a:extLst>
              <a:ext uri="{FF2B5EF4-FFF2-40B4-BE49-F238E27FC236}">
                <a16:creationId xmlns:a16="http://schemas.microsoft.com/office/drawing/2014/main" xmlns="" id="{68DB3D5C-07CF-4C45-BACA-6A7D737CFA55}"/>
              </a:ext>
            </a:extLst>
          </p:cNvPr>
          <p:cNvSpPr txBox="1"/>
          <p:nvPr/>
        </p:nvSpPr>
        <p:spPr>
          <a:xfrm>
            <a:off x="6596740" y="1231900"/>
            <a:ext cx="5074558" cy="4708981"/>
          </a:xfrm>
          <a:prstGeom prst="rect">
            <a:avLst/>
          </a:prstGeom>
          <a:noFill/>
        </p:spPr>
        <p:txBody>
          <a:bodyPr wrap="square" rtlCol="0">
            <a:spAutoFit/>
          </a:bodyPr>
          <a:lstStyle/>
          <a:p>
            <a:pPr lvl="0"/>
            <a:r>
              <a:rPr lang="en-US" altLang="zh-CN" sz="2000" dirty="0" smtClean="0">
                <a:solidFill>
                  <a:schemeClr val="bg1"/>
                </a:solidFill>
              </a:rPr>
              <a:t>import cv2 as cv </a:t>
            </a:r>
          </a:p>
          <a:p>
            <a:pPr lvl="0"/>
            <a:r>
              <a:rPr lang="en-US" altLang="zh-CN" sz="2000" dirty="0" smtClean="0">
                <a:solidFill>
                  <a:schemeClr val="bg1"/>
                </a:solidFill>
              </a:rPr>
              <a:t>import </a:t>
            </a:r>
            <a:r>
              <a:rPr lang="en-US" altLang="zh-CN" sz="2000" dirty="0" err="1" smtClean="0">
                <a:solidFill>
                  <a:schemeClr val="bg1"/>
                </a:solidFill>
              </a:rPr>
              <a:t>numpy</a:t>
            </a:r>
            <a:r>
              <a:rPr lang="en-US" altLang="zh-CN" sz="2000" dirty="0" smtClean="0">
                <a:solidFill>
                  <a:schemeClr val="bg1"/>
                </a:solidFill>
              </a:rPr>
              <a:t> as np </a:t>
            </a:r>
          </a:p>
          <a:p>
            <a:pPr lvl="0"/>
            <a:r>
              <a:rPr lang="en-US" altLang="zh-CN" sz="2000" dirty="0" smtClean="0">
                <a:solidFill>
                  <a:schemeClr val="bg1"/>
                </a:solidFill>
              </a:rPr>
              <a:t>import math </a:t>
            </a:r>
          </a:p>
          <a:p>
            <a:pPr lvl="0"/>
            <a:r>
              <a:rPr lang="en-US" altLang="zh-CN" sz="2000" dirty="0" err="1" smtClean="0">
                <a:solidFill>
                  <a:schemeClr val="bg1"/>
                </a:solidFill>
              </a:rPr>
              <a:t>imgBus</a:t>
            </a:r>
            <a:r>
              <a:rPr lang="en-US" altLang="zh-CN" sz="2000" dirty="0" smtClean="0">
                <a:solidFill>
                  <a:schemeClr val="bg1"/>
                </a:solidFill>
              </a:rPr>
              <a:t>=</a:t>
            </a:r>
            <a:r>
              <a:rPr lang="en-US" altLang="zh-CN" sz="2000" dirty="0" err="1" smtClean="0">
                <a:solidFill>
                  <a:schemeClr val="bg1"/>
                </a:solidFill>
              </a:rPr>
              <a:t>cv.imread</a:t>
            </a:r>
            <a:r>
              <a:rPr lang="en-US" altLang="zh-CN" sz="2000" dirty="0" smtClean="0">
                <a:solidFill>
                  <a:schemeClr val="bg1"/>
                </a:solidFill>
              </a:rPr>
              <a:t>("Bus.jpg",1) </a:t>
            </a:r>
            <a:r>
              <a:rPr lang="en-US" altLang="zh-CN" sz="2000" dirty="0" err="1" smtClean="0">
                <a:solidFill>
                  <a:schemeClr val="bg1"/>
                </a:solidFill>
              </a:rPr>
              <a:t>imgDes</a:t>
            </a:r>
            <a:r>
              <a:rPr lang="en-US" altLang="zh-CN" sz="2000" dirty="0" smtClean="0">
                <a:solidFill>
                  <a:schemeClr val="bg1"/>
                </a:solidFill>
              </a:rPr>
              <a:t>=</a:t>
            </a:r>
            <a:r>
              <a:rPr lang="en-US" altLang="zh-CN" sz="2000" dirty="0" err="1" smtClean="0">
                <a:solidFill>
                  <a:schemeClr val="bg1"/>
                </a:solidFill>
              </a:rPr>
              <a:t>cv.imread</a:t>
            </a:r>
            <a:r>
              <a:rPr lang="en-US" altLang="zh-CN" sz="2000" dirty="0" smtClean="0">
                <a:solidFill>
                  <a:schemeClr val="bg1"/>
                </a:solidFill>
              </a:rPr>
              <a:t>("Desktop.jpg",1) </a:t>
            </a:r>
            <a:r>
              <a:rPr lang="en-US" altLang="zh-CN" sz="2000" dirty="0" err="1" smtClean="0">
                <a:solidFill>
                  <a:schemeClr val="bg1"/>
                </a:solidFill>
              </a:rPr>
              <a:t>cv.imshow</a:t>
            </a:r>
            <a:r>
              <a:rPr lang="en-US" altLang="zh-CN" sz="2000" dirty="0" smtClean="0">
                <a:solidFill>
                  <a:schemeClr val="bg1"/>
                </a:solidFill>
              </a:rPr>
              <a:t>("111",imgBus) </a:t>
            </a:r>
            <a:r>
              <a:rPr lang="en-US" altLang="zh-CN" sz="2000" dirty="0" err="1" smtClean="0">
                <a:solidFill>
                  <a:schemeClr val="bg1"/>
                </a:solidFill>
              </a:rPr>
              <a:t>imgtest</a:t>
            </a:r>
            <a:r>
              <a:rPr lang="en-US" altLang="zh-CN" sz="2000" dirty="0" smtClean="0">
                <a:solidFill>
                  <a:schemeClr val="bg1"/>
                </a:solidFill>
              </a:rPr>
              <a:t>=</a:t>
            </a:r>
            <a:r>
              <a:rPr lang="en-US" altLang="zh-CN" sz="2000" dirty="0" err="1" smtClean="0">
                <a:solidFill>
                  <a:schemeClr val="bg1"/>
                </a:solidFill>
              </a:rPr>
              <a:t>cv.imread</a:t>
            </a:r>
            <a:r>
              <a:rPr lang="en-US" altLang="zh-CN" sz="2000" dirty="0" smtClean="0">
                <a:solidFill>
                  <a:schemeClr val="bg1"/>
                </a:solidFill>
              </a:rPr>
              <a:t>("Bus.jpg",0) </a:t>
            </a:r>
            <a:r>
              <a:rPr lang="en-US" altLang="zh-CN" sz="2000" dirty="0" err="1" smtClean="0">
                <a:solidFill>
                  <a:schemeClr val="bg1"/>
                </a:solidFill>
              </a:rPr>
              <a:t>imgtest</a:t>
            </a:r>
            <a:r>
              <a:rPr lang="en-US" altLang="zh-CN" sz="2000" dirty="0" smtClean="0">
                <a:solidFill>
                  <a:schemeClr val="bg1"/>
                </a:solidFill>
              </a:rPr>
              <a:t>=</a:t>
            </a:r>
            <a:r>
              <a:rPr lang="en-US" altLang="zh-CN" sz="2000" dirty="0" err="1" smtClean="0">
                <a:solidFill>
                  <a:schemeClr val="bg1"/>
                </a:solidFill>
              </a:rPr>
              <a:t>cv.Canny</a:t>
            </a:r>
            <a:r>
              <a:rPr lang="en-US" altLang="zh-CN" sz="2000" dirty="0" smtClean="0">
                <a:solidFill>
                  <a:schemeClr val="bg1"/>
                </a:solidFill>
              </a:rPr>
              <a:t>(imgtest,30,200) </a:t>
            </a:r>
          </a:p>
          <a:p>
            <a:pPr lvl="0"/>
            <a:r>
              <a:rPr lang="en-US" altLang="zh-CN" sz="2000" dirty="0" err="1" smtClean="0">
                <a:solidFill>
                  <a:schemeClr val="bg1"/>
                </a:solidFill>
              </a:rPr>
              <a:t>contours,hierarchy</a:t>
            </a:r>
            <a:r>
              <a:rPr lang="en-US" altLang="zh-CN" sz="2000" dirty="0" smtClean="0">
                <a:solidFill>
                  <a:schemeClr val="bg1"/>
                </a:solidFill>
              </a:rPr>
              <a:t>=</a:t>
            </a:r>
          </a:p>
          <a:p>
            <a:pPr lvl="0"/>
            <a:r>
              <a:rPr lang="en-US" altLang="zh-CN" sz="2000" dirty="0" err="1" smtClean="0">
                <a:solidFill>
                  <a:schemeClr val="bg1"/>
                </a:solidFill>
              </a:rPr>
              <a:t>cv.findContours</a:t>
            </a:r>
            <a:r>
              <a:rPr lang="en-US" altLang="zh-CN" sz="2000" dirty="0" smtClean="0">
                <a:solidFill>
                  <a:schemeClr val="bg1"/>
                </a:solidFill>
              </a:rPr>
              <a:t>(</a:t>
            </a:r>
            <a:r>
              <a:rPr lang="en-US" altLang="zh-CN" sz="2000" dirty="0" err="1" smtClean="0">
                <a:solidFill>
                  <a:schemeClr val="bg1"/>
                </a:solidFill>
              </a:rPr>
              <a:t>imgtest,cv.RETR_TREE,cv.CHAIN_APPROX_SIMPLE</a:t>
            </a:r>
            <a:r>
              <a:rPr lang="en-US" altLang="zh-CN" sz="2000" dirty="0" smtClean="0">
                <a:solidFill>
                  <a:schemeClr val="bg1"/>
                </a:solidFill>
              </a:rPr>
              <a:t>) </a:t>
            </a:r>
            <a:r>
              <a:rPr lang="en-US" altLang="zh-CN" sz="2000" dirty="0" err="1" smtClean="0">
                <a:solidFill>
                  <a:schemeClr val="bg1"/>
                </a:solidFill>
              </a:rPr>
              <a:t>cv.drawContours</a:t>
            </a:r>
            <a:r>
              <a:rPr lang="en-US" altLang="zh-CN" sz="2000" dirty="0" smtClean="0">
                <a:solidFill>
                  <a:schemeClr val="bg1"/>
                </a:solidFill>
              </a:rPr>
              <a:t>(imgtest,contours,0,(0,0,255),3) </a:t>
            </a:r>
            <a:r>
              <a:rPr lang="en-US" altLang="zh-CN" sz="2000" dirty="0" err="1" smtClean="0">
                <a:solidFill>
                  <a:schemeClr val="bg1"/>
                </a:solidFill>
              </a:rPr>
              <a:t>cv.imshow</a:t>
            </a:r>
            <a:r>
              <a:rPr lang="en-US" altLang="zh-CN" sz="2000" dirty="0" smtClean="0">
                <a:solidFill>
                  <a:schemeClr val="bg1"/>
                </a:solidFill>
              </a:rPr>
              <a:t>("222",imgtest) </a:t>
            </a:r>
          </a:p>
          <a:p>
            <a:pPr lvl="0"/>
            <a:r>
              <a:rPr lang="en-US" altLang="zh-CN" sz="2000" dirty="0" err="1" smtClean="0">
                <a:solidFill>
                  <a:schemeClr val="bg1"/>
                </a:solidFill>
              </a:rPr>
              <a:t>cv.waitKey</a:t>
            </a:r>
            <a:r>
              <a:rPr lang="en-US" altLang="zh-CN" sz="2000" dirty="0" smtClean="0">
                <a:solidFill>
                  <a:schemeClr val="bg1"/>
                </a:solidFill>
              </a:rPr>
              <a:t>() </a:t>
            </a:r>
          </a:p>
          <a:p>
            <a:pPr lvl="0"/>
            <a:r>
              <a:rPr lang="en-US" altLang="zh-CN" sz="2000" dirty="0" err="1" smtClean="0">
                <a:solidFill>
                  <a:schemeClr val="bg1"/>
                </a:solidFill>
              </a:rPr>
              <a:t>cv.destroyAllWindows</a:t>
            </a:r>
            <a:r>
              <a:rPr lang="en-US" altLang="zh-CN" sz="2000" dirty="0" smtClean="0">
                <a:solidFill>
                  <a:schemeClr val="bg1"/>
                </a:solidFill>
              </a:rPr>
              <a:t>()</a:t>
            </a:r>
            <a:endParaRPr lang="zh-CN" altLang="en-US" sz="2000" dirty="0">
              <a:solidFill>
                <a:schemeClr val="bg1"/>
              </a:solidFill>
              <a:effectLst/>
              <a:latin typeface="+mj-ea"/>
              <a:ea typeface="+mj-ea"/>
            </a:endParaRPr>
          </a:p>
        </p:txBody>
      </p:sp>
      <p:sp>
        <p:nvSpPr>
          <p:cNvPr id="9" name="文本框 8">
            <a:extLst>
              <a:ext uri="{FF2B5EF4-FFF2-40B4-BE49-F238E27FC236}">
                <a16:creationId xmlns:a16="http://schemas.microsoft.com/office/drawing/2014/main" xmlns="" id="{9FAD813A-C4AC-47C2-AC7D-B7B9C7188C7E}"/>
              </a:ext>
            </a:extLst>
          </p:cNvPr>
          <p:cNvSpPr txBox="1"/>
          <p:nvPr/>
        </p:nvSpPr>
        <p:spPr>
          <a:xfrm>
            <a:off x="754596" y="1765300"/>
            <a:ext cx="3369384" cy="707886"/>
          </a:xfrm>
          <a:prstGeom prst="rect">
            <a:avLst/>
          </a:prstGeom>
          <a:noFill/>
        </p:spPr>
        <p:txBody>
          <a:bodyPr wrap="none" rtlCol="0">
            <a:spAutoFit/>
          </a:bodyPr>
          <a:lstStyle/>
          <a:p>
            <a:r>
              <a:rPr lang="en-US" altLang="zh-CN" sz="4000" dirty="0"/>
              <a:t> </a:t>
            </a:r>
            <a:r>
              <a:rPr lang="en-US" altLang="zh-CN" sz="4000" dirty="0" smtClean="0">
                <a:gradFill>
                  <a:gsLst>
                    <a:gs pos="19000">
                      <a:srgbClr val="0476A3"/>
                    </a:gs>
                    <a:gs pos="100000">
                      <a:srgbClr val="0A9B74"/>
                    </a:gs>
                  </a:gsLst>
                  <a:lin ang="1800000" scaled="0"/>
                </a:gradFill>
              </a:rPr>
              <a:t>Test Program</a:t>
            </a:r>
            <a:endParaRPr lang="zh-CN" altLang="en-US" sz="4000" dirty="0">
              <a:gradFill>
                <a:gsLst>
                  <a:gs pos="19000">
                    <a:srgbClr val="0476A3"/>
                  </a:gs>
                  <a:gs pos="100000">
                    <a:srgbClr val="0A9B74"/>
                  </a:gs>
                </a:gsLst>
                <a:lin ang="1800000" scaled="0"/>
              </a:gradFill>
            </a:endParaRPr>
          </a:p>
        </p:txBody>
      </p:sp>
    </p:spTree>
    <p:extLst>
      <p:ext uri="{BB962C8B-B14F-4D97-AF65-F5344CB8AC3E}">
        <p14:creationId xmlns:p14="http://schemas.microsoft.com/office/powerpoint/2010/main" val="359338300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xmlns="" id="{4ADE7791-23CB-4E5C-B4E2-6CE9B97CD157}"/>
              </a:ext>
            </a:extLst>
          </p:cNvPr>
          <p:cNvSpPr/>
          <p:nvPr/>
        </p:nvSpPr>
        <p:spPr>
          <a:xfrm>
            <a:off x="472576" y="1003299"/>
            <a:ext cx="11173324" cy="5448301"/>
          </a:xfrm>
          <a:prstGeom prst="rect">
            <a:avLst/>
          </a:prstGeom>
          <a:gradFill>
            <a:gsLst>
              <a:gs pos="19000">
                <a:srgbClr val="0476A3"/>
              </a:gs>
              <a:gs pos="100000">
                <a:srgbClr val="0A9B74"/>
              </a:gs>
            </a:gsLst>
            <a:lin ang="1800000" scaled="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204450" cy="369332"/>
          </a:xfrm>
        </p:spPr>
        <p:txBody>
          <a:bodyPr/>
          <a:lstStyle/>
          <a:p>
            <a:r>
              <a:rPr lang="en-US" altLang="zh-CN" dirty="0" smtClean="0"/>
              <a:t>System design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03</a:t>
            </a:r>
            <a:endParaRPr lang="zh-CN" altLang="en-US" dirty="0"/>
          </a:p>
        </p:txBody>
      </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101" y="1295400"/>
            <a:ext cx="4824139" cy="4343400"/>
          </a:xfrm>
          <a:prstGeom prst="rect">
            <a:avLst/>
          </a:prstGeom>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17033" y="1270000"/>
            <a:ext cx="5256801" cy="4356100"/>
          </a:xfrm>
          <a:prstGeom prst="rect">
            <a:avLst/>
          </a:prstGeom>
        </p:spPr>
      </p:pic>
      <p:sp>
        <p:nvSpPr>
          <p:cNvPr id="11" name="TextBox 10"/>
          <p:cNvSpPr txBox="1"/>
          <p:nvPr/>
        </p:nvSpPr>
        <p:spPr>
          <a:xfrm>
            <a:off x="2540000" y="5930900"/>
            <a:ext cx="876300" cy="369332"/>
          </a:xfrm>
          <a:prstGeom prst="rect">
            <a:avLst/>
          </a:prstGeom>
          <a:noFill/>
        </p:spPr>
        <p:txBody>
          <a:bodyPr wrap="square" rtlCol="0">
            <a:spAutoFit/>
          </a:bodyPr>
          <a:lstStyle/>
          <a:p>
            <a:r>
              <a:rPr lang="en-US" altLang="zh-CN" dirty="0">
                <a:solidFill>
                  <a:schemeClr val="bg1"/>
                </a:solidFill>
              </a:rPr>
              <a:t>Origin</a:t>
            </a:r>
            <a:endParaRPr lang="zh-CN" altLang="en-US" dirty="0">
              <a:solidFill>
                <a:schemeClr val="bg1"/>
              </a:solidFill>
            </a:endParaRPr>
          </a:p>
        </p:txBody>
      </p:sp>
      <p:sp>
        <p:nvSpPr>
          <p:cNvPr id="14" name="TextBox 13"/>
          <p:cNvSpPr txBox="1"/>
          <p:nvPr/>
        </p:nvSpPr>
        <p:spPr>
          <a:xfrm>
            <a:off x="8207283" y="5994400"/>
            <a:ext cx="876300" cy="369332"/>
          </a:xfrm>
          <a:prstGeom prst="rect">
            <a:avLst/>
          </a:prstGeom>
          <a:noFill/>
        </p:spPr>
        <p:txBody>
          <a:bodyPr wrap="square" rtlCol="0">
            <a:spAutoFit/>
          </a:bodyPr>
          <a:lstStyle/>
          <a:p>
            <a:r>
              <a:rPr lang="en-US" altLang="zh-CN" dirty="0" smtClean="0">
                <a:solidFill>
                  <a:schemeClr val="bg1"/>
                </a:solidFill>
              </a:rPr>
              <a:t>Edge</a:t>
            </a:r>
            <a:endParaRPr lang="zh-CN" altLang="en-US" dirty="0">
              <a:solidFill>
                <a:schemeClr val="bg1"/>
              </a:solidFill>
            </a:endParaRPr>
          </a:p>
        </p:txBody>
      </p:sp>
    </p:spTree>
    <p:extLst>
      <p:ext uri="{BB962C8B-B14F-4D97-AF65-F5344CB8AC3E}">
        <p14:creationId xmlns:p14="http://schemas.microsoft.com/office/powerpoint/2010/main" val="2482550250"/>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arn(inVertical)">
                                      <p:cBhvr>
                                        <p:cTn id="10" dur="500"/>
                                        <p:tgtEl>
                                          <p:spTgt spid="10"/>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42"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anim calcmode="lin" valueType="num">
                                      <p:cBhvr>
                                        <p:cTn id="16" dur="1000" fill="hold"/>
                                        <p:tgtEl>
                                          <p:spTgt spid="11"/>
                                        </p:tgtEl>
                                        <p:attrNameLst>
                                          <p:attrName>ppt_x</p:attrName>
                                        </p:attrNameLst>
                                      </p:cBhvr>
                                      <p:tavLst>
                                        <p:tav tm="0">
                                          <p:val>
                                            <p:strVal val="#ppt_x"/>
                                          </p:val>
                                        </p:tav>
                                        <p:tav tm="100000">
                                          <p:val>
                                            <p:strVal val="#ppt_x"/>
                                          </p:val>
                                        </p:tav>
                                      </p:tavLst>
                                    </p:anim>
                                    <p:anim calcmode="lin" valueType="num">
                                      <p:cBhvr>
                                        <p:cTn id="17" dur="1000" fill="hold"/>
                                        <p:tgtEl>
                                          <p:spTgt spid="11"/>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000"/>
                                        <p:tgtEl>
                                          <p:spTgt spid="14"/>
                                        </p:tgtEl>
                                      </p:cBhvr>
                                    </p:animEffect>
                                    <p:anim calcmode="lin" valueType="num">
                                      <p:cBhvr>
                                        <p:cTn id="21" dur="1000" fill="hold"/>
                                        <p:tgtEl>
                                          <p:spTgt spid="14"/>
                                        </p:tgtEl>
                                        <p:attrNameLst>
                                          <p:attrName>ppt_x</p:attrName>
                                        </p:attrNameLst>
                                      </p:cBhvr>
                                      <p:tavLst>
                                        <p:tav tm="0">
                                          <p:val>
                                            <p:strVal val="#ppt_x"/>
                                          </p:val>
                                        </p:tav>
                                        <p:tav tm="100000">
                                          <p:val>
                                            <p:strVal val="#ppt_x"/>
                                          </p:val>
                                        </p:tav>
                                      </p:tavLst>
                                    </p:anim>
                                    <p:anim calcmode="lin" valueType="num">
                                      <p:cBhvr>
                                        <p:cTn id="2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水, 户外, 天空, 桥&#10;&#10;描述已自动生成">
            <a:extLst>
              <a:ext uri="{FF2B5EF4-FFF2-40B4-BE49-F238E27FC236}">
                <a16:creationId xmlns:a16="http://schemas.microsoft.com/office/drawing/2014/main" xmlns="" id="{C264521A-A2CF-42FE-B66E-50340B13F87D}"/>
              </a:ext>
            </a:extLst>
          </p:cNvPr>
          <p:cNvPicPr>
            <a:picLocks noChangeAspect="1"/>
          </p:cNvPicPr>
          <p:nvPr/>
        </p:nvPicPr>
        <p:blipFill rotWithShape="1">
          <a:blip r:embed="rId3">
            <a:extLst>
              <a:ext uri="{28A0092B-C50C-407E-A947-70E740481C1C}">
                <a14:useLocalDpi xmlns:a14="http://schemas.microsoft.com/office/drawing/2010/main" val="0"/>
              </a:ext>
            </a:extLst>
          </a:blip>
          <a:srcRect l="43007" t="32051" r="24028" b="34981"/>
          <a:stretch/>
        </p:blipFill>
        <p:spPr>
          <a:xfrm>
            <a:off x="0" y="0"/>
            <a:ext cx="12192000" cy="6858000"/>
          </a:xfrm>
          <a:prstGeom prst="rect">
            <a:avLst/>
          </a:prstGeom>
        </p:spPr>
      </p:pic>
      <p:sp>
        <p:nvSpPr>
          <p:cNvPr id="5" name="矩形 4">
            <a:extLst>
              <a:ext uri="{FF2B5EF4-FFF2-40B4-BE49-F238E27FC236}">
                <a16:creationId xmlns:a16="http://schemas.microsoft.com/office/drawing/2014/main" xmlns="" id="{17C5EBD5-6518-4AA1-89D8-EECF1D6C5679}"/>
              </a:ext>
            </a:extLst>
          </p:cNvPr>
          <p:cNvSpPr/>
          <p:nvPr/>
        </p:nvSpPr>
        <p:spPr>
          <a:xfrm>
            <a:off x="0" y="0"/>
            <a:ext cx="12192000" cy="6858000"/>
          </a:xfrm>
          <a:prstGeom prst="rect">
            <a:avLst/>
          </a:prstGeom>
          <a:solidFill>
            <a:srgbClr val="7894A2">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a:extLst>
              <a:ext uri="{FF2B5EF4-FFF2-40B4-BE49-F238E27FC236}">
                <a16:creationId xmlns:a16="http://schemas.microsoft.com/office/drawing/2014/main" xmlns="" id="{B4E3E3CC-77CD-491F-973A-36CDDFF52A64}"/>
              </a:ext>
            </a:extLst>
          </p:cNvPr>
          <p:cNvPicPr>
            <a:picLocks noChangeAspect="1"/>
          </p:cNvPicPr>
          <p:nvPr/>
        </p:nvPicPr>
        <p:blipFill rotWithShape="1">
          <a:blip r:embed="rId4"/>
          <a:srcRect l="3808" t="5185" r="559" b="5185"/>
          <a:stretch/>
        </p:blipFill>
        <p:spPr>
          <a:xfrm>
            <a:off x="0" y="0"/>
            <a:ext cx="9592698" cy="6858000"/>
          </a:xfrm>
          <a:prstGeom prst="rect">
            <a:avLst/>
          </a:prstGeom>
        </p:spPr>
      </p:pic>
      <p:pic>
        <p:nvPicPr>
          <p:cNvPr id="13" name="图片 12">
            <a:extLst>
              <a:ext uri="{FF2B5EF4-FFF2-40B4-BE49-F238E27FC236}">
                <a16:creationId xmlns:a16="http://schemas.microsoft.com/office/drawing/2014/main" xmlns="" id="{9ED18D0A-F30C-45B2-A860-CF7B40BFEB13}"/>
              </a:ext>
            </a:extLst>
          </p:cNvPr>
          <p:cNvPicPr>
            <a:picLocks noChangeAspect="1"/>
          </p:cNvPicPr>
          <p:nvPr/>
        </p:nvPicPr>
        <p:blipFill rotWithShape="1">
          <a:blip r:embed="rId5"/>
          <a:srcRect l="4102" t="5185" r="-496" b="5185"/>
          <a:stretch/>
        </p:blipFill>
        <p:spPr>
          <a:xfrm>
            <a:off x="0" y="0"/>
            <a:ext cx="8466228" cy="6858000"/>
          </a:xfrm>
          <a:prstGeom prst="rect">
            <a:avLst/>
          </a:prstGeom>
        </p:spPr>
      </p:pic>
      <p:sp>
        <p:nvSpPr>
          <p:cNvPr id="15" name="矩形 14">
            <a:extLst>
              <a:ext uri="{FF2B5EF4-FFF2-40B4-BE49-F238E27FC236}">
                <a16:creationId xmlns:a16="http://schemas.microsoft.com/office/drawing/2014/main" xmlns="" id="{9A310C32-534F-42C9-B76D-3B1F3DA5B6EF}"/>
              </a:ext>
            </a:extLst>
          </p:cNvPr>
          <p:cNvSpPr/>
          <p:nvPr/>
        </p:nvSpPr>
        <p:spPr>
          <a:xfrm>
            <a:off x="0" y="0"/>
            <a:ext cx="704850" cy="6858000"/>
          </a:xfrm>
          <a:prstGeom prst="rect">
            <a:avLst/>
          </a:prstGeom>
          <a:gradFill>
            <a:gsLst>
              <a:gs pos="0">
                <a:srgbClr val="0476A3"/>
              </a:gs>
              <a:gs pos="100000">
                <a:srgbClr val="0A9B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xmlns="" id="{503200AB-8660-4D58-9821-3C5CC7FC8F6B}"/>
              </a:ext>
            </a:extLst>
          </p:cNvPr>
          <p:cNvSpPr txBox="1"/>
          <p:nvPr/>
        </p:nvSpPr>
        <p:spPr>
          <a:xfrm>
            <a:off x="1304850" y="3348761"/>
            <a:ext cx="4306179" cy="400110"/>
          </a:xfrm>
          <a:prstGeom prst="rect">
            <a:avLst/>
          </a:prstGeom>
          <a:noFill/>
        </p:spPr>
        <p:txBody>
          <a:bodyPr wrap="none" rtlCol="0">
            <a:spAutoFit/>
          </a:bodyPr>
          <a:lstStyle>
            <a:defPPr>
              <a:defRPr lang="zh-CN"/>
            </a:defPPr>
            <a:lvl1pPr>
              <a:defRPr sz="6000">
                <a:solidFill>
                  <a:srgbClr val="414C54"/>
                </a:solidFill>
                <a:ea typeface="字魂54号-贤黑" panose="00000500000000000000" pitchFamily="2" charset="-122"/>
              </a:defRPr>
            </a:lvl1pPr>
          </a:lstStyle>
          <a:p>
            <a:r>
              <a:rPr lang="en-US" altLang="zh-CN" sz="2000" kern="900" spc="200" dirty="0">
                <a:latin typeface="思源黑体 CN Light" panose="020B0300000000000000" pitchFamily="34" charset="-122"/>
                <a:ea typeface="思源黑体 CN Light" panose="020B0300000000000000" pitchFamily="34" charset="-122"/>
              </a:rPr>
              <a:t>THANK YOU FOR LISTENING</a:t>
            </a:r>
            <a:endParaRPr lang="zh-CN" altLang="en-US" sz="2000" kern="900" spc="200" dirty="0">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52012830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750" fill="hold"/>
                                        <p:tgtEl>
                                          <p:spTgt spid="12"/>
                                        </p:tgtEl>
                                        <p:attrNameLst>
                                          <p:attrName>ppt_x</p:attrName>
                                        </p:attrNameLst>
                                      </p:cBhvr>
                                      <p:tavLst>
                                        <p:tav tm="0">
                                          <p:val>
                                            <p:strVal val="0-#ppt_w/2"/>
                                          </p:val>
                                        </p:tav>
                                        <p:tav tm="100000">
                                          <p:val>
                                            <p:strVal val="#ppt_x"/>
                                          </p:val>
                                        </p:tav>
                                      </p:tavLst>
                                    </p:anim>
                                    <p:anim calcmode="lin" valueType="num">
                                      <p:cBhvr additive="base">
                                        <p:cTn id="8" dur="17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750" fill="hold"/>
                                        <p:tgtEl>
                                          <p:spTgt spid="13"/>
                                        </p:tgtEl>
                                        <p:attrNameLst>
                                          <p:attrName>ppt_x</p:attrName>
                                        </p:attrNameLst>
                                      </p:cBhvr>
                                      <p:tavLst>
                                        <p:tav tm="0">
                                          <p:val>
                                            <p:strVal val="0-#ppt_w/2"/>
                                          </p:val>
                                        </p:tav>
                                        <p:tav tm="100000">
                                          <p:val>
                                            <p:strVal val="#ppt_x"/>
                                          </p:val>
                                        </p:tav>
                                      </p:tavLst>
                                    </p:anim>
                                    <p:anim calcmode="lin" valueType="num">
                                      <p:cBhvr additive="base">
                                        <p:cTn id="12" dur="17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750" fill="hold"/>
                                        <p:tgtEl>
                                          <p:spTgt spid="15"/>
                                        </p:tgtEl>
                                        <p:attrNameLst>
                                          <p:attrName>ppt_x</p:attrName>
                                        </p:attrNameLst>
                                      </p:cBhvr>
                                      <p:tavLst>
                                        <p:tav tm="0">
                                          <p:val>
                                            <p:strVal val="0-#ppt_w/2"/>
                                          </p:val>
                                        </p:tav>
                                        <p:tav tm="100000">
                                          <p:val>
                                            <p:strVal val="#ppt_x"/>
                                          </p:val>
                                        </p:tav>
                                      </p:tavLst>
                                    </p:anim>
                                    <p:anim calcmode="lin" valueType="num">
                                      <p:cBhvr additive="base">
                                        <p:cTn id="16" dur="1750" fill="hold"/>
                                        <p:tgtEl>
                                          <p:spTgt spid="15"/>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5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03</a:t>
            </a:r>
            <a:endParaRPr lang="zh-CN" altLang="en-US" dirty="0"/>
          </a:p>
        </p:txBody>
      </p:sp>
      <p:grpSp>
        <p:nvGrpSpPr>
          <p:cNvPr id="4" name="Group 3790">
            <a:extLst>
              <a:ext uri="{FF2B5EF4-FFF2-40B4-BE49-F238E27FC236}">
                <a16:creationId xmlns:a16="http://schemas.microsoft.com/office/drawing/2014/main" xmlns="" id="{E961BE52-3011-4D87-8C05-E32162F9B169}"/>
              </a:ext>
            </a:extLst>
          </p:cNvPr>
          <p:cNvGrpSpPr/>
          <p:nvPr/>
        </p:nvGrpSpPr>
        <p:grpSpPr>
          <a:xfrm>
            <a:off x="1797059" y="2789851"/>
            <a:ext cx="8597883" cy="1081868"/>
            <a:chOff x="0" y="0"/>
            <a:chExt cx="10079567" cy="1268306"/>
          </a:xfrm>
        </p:grpSpPr>
        <p:sp>
          <p:nvSpPr>
            <p:cNvPr id="6" name="Shape 3785">
              <a:extLst>
                <a:ext uri="{FF2B5EF4-FFF2-40B4-BE49-F238E27FC236}">
                  <a16:creationId xmlns:a16="http://schemas.microsoft.com/office/drawing/2014/main" xmlns="" id="{B5F30F22-2B3C-48A4-AD45-D04FF97EBE99}"/>
                </a:ext>
              </a:extLst>
            </p:cNvPr>
            <p:cNvSpPr/>
            <p:nvPr/>
          </p:nvSpPr>
          <p:spPr>
            <a:xfrm>
              <a:off x="4404783" y="887306"/>
              <a:ext cx="1270001" cy="381001"/>
            </a:xfrm>
            <a:prstGeom prst="rect">
              <a:avLst/>
            </a:prstGeom>
            <a:noFill/>
            <a:ln w="12700" cap="flat">
              <a:noFill/>
              <a:miter lim="400000"/>
            </a:ln>
            <a:effectLst>
              <a:outerShdw blurRad="12700" dist="12700" dir="2700000" rotWithShape="0">
                <a:srgbClr val="FFFFFF">
                  <a:alpha val="50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algn="ctr"/>
              <a:r>
                <a:rPr lang="zh-CN" altLang="en-US" sz="1800" dirty="0">
                  <a:latin typeface="+mn-ea"/>
                  <a:ea typeface="+mn-ea"/>
                </a:rPr>
                <a:t>类目</a:t>
              </a:r>
              <a:r>
                <a:rPr sz="1800" dirty="0">
                  <a:latin typeface="+mn-ea"/>
                  <a:ea typeface="+mn-ea"/>
                </a:rPr>
                <a:t>3</a:t>
              </a:r>
            </a:p>
          </p:txBody>
        </p:sp>
        <p:sp>
          <p:nvSpPr>
            <p:cNvPr id="7" name="Shape 3786">
              <a:extLst>
                <a:ext uri="{FF2B5EF4-FFF2-40B4-BE49-F238E27FC236}">
                  <a16:creationId xmlns:a16="http://schemas.microsoft.com/office/drawing/2014/main" xmlns="" id="{86B69730-3ABE-4B6A-8EDB-7C10A327B1B2}"/>
                </a:ext>
              </a:extLst>
            </p:cNvPr>
            <p:cNvSpPr/>
            <p:nvPr/>
          </p:nvSpPr>
          <p:spPr>
            <a:xfrm>
              <a:off x="0" y="887306"/>
              <a:ext cx="1270000" cy="381001"/>
            </a:xfrm>
            <a:prstGeom prst="rect">
              <a:avLst/>
            </a:prstGeom>
            <a:noFill/>
            <a:ln w="12700" cap="flat">
              <a:noFill/>
              <a:miter lim="400000"/>
            </a:ln>
            <a:effectLst>
              <a:outerShdw blurRad="12700" dist="12700" dir="2700000" rotWithShape="0">
                <a:srgbClr val="FFFFFF">
                  <a:alpha val="50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algn="ctr"/>
              <a:r>
                <a:rPr lang="zh-CN" altLang="en-US" sz="1800" dirty="0">
                  <a:latin typeface="+mn-ea"/>
                  <a:ea typeface="+mn-ea"/>
                </a:rPr>
                <a:t>类目</a:t>
              </a:r>
              <a:r>
                <a:rPr sz="1800" dirty="0">
                  <a:latin typeface="+mn-ea"/>
                  <a:ea typeface="+mn-ea"/>
                </a:rPr>
                <a:t>1</a:t>
              </a:r>
            </a:p>
          </p:txBody>
        </p:sp>
        <p:sp>
          <p:nvSpPr>
            <p:cNvPr id="8" name="Shape 3787">
              <a:extLst>
                <a:ext uri="{FF2B5EF4-FFF2-40B4-BE49-F238E27FC236}">
                  <a16:creationId xmlns:a16="http://schemas.microsoft.com/office/drawing/2014/main" xmlns="" id="{06D21376-4BB3-43E1-8F23-7F4EDD54C26D}"/>
                </a:ext>
              </a:extLst>
            </p:cNvPr>
            <p:cNvSpPr/>
            <p:nvPr/>
          </p:nvSpPr>
          <p:spPr>
            <a:xfrm>
              <a:off x="8809567" y="887306"/>
              <a:ext cx="1270001" cy="381001"/>
            </a:xfrm>
            <a:prstGeom prst="rect">
              <a:avLst/>
            </a:prstGeom>
            <a:noFill/>
            <a:ln w="12700" cap="flat">
              <a:noFill/>
              <a:miter lim="400000"/>
            </a:ln>
            <a:effectLst>
              <a:outerShdw blurRad="12700" dist="12700" dir="2700000" rotWithShape="0">
                <a:srgbClr val="FFFFFF">
                  <a:alpha val="50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algn="ctr"/>
              <a:r>
                <a:rPr lang="zh-CN" altLang="en-US" sz="1800" dirty="0">
                  <a:latin typeface="+mn-ea"/>
                  <a:ea typeface="+mn-ea"/>
                </a:rPr>
                <a:t>类目</a:t>
              </a:r>
              <a:r>
                <a:rPr sz="1800" dirty="0">
                  <a:latin typeface="+mn-ea"/>
                  <a:ea typeface="+mn-ea"/>
                </a:rPr>
                <a:t>5</a:t>
              </a:r>
            </a:p>
          </p:txBody>
        </p:sp>
        <p:sp>
          <p:nvSpPr>
            <p:cNvPr id="9" name="Shape 3788">
              <a:extLst>
                <a:ext uri="{FF2B5EF4-FFF2-40B4-BE49-F238E27FC236}">
                  <a16:creationId xmlns:a16="http://schemas.microsoft.com/office/drawing/2014/main" xmlns="" id="{8C272961-51C5-4B54-80A7-DFE7DBE7AAC1}"/>
                </a:ext>
              </a:extLst>
            </p:cNvPr>
            <p:cNvSpPr/>
            <p:nvPr/>
          </p:nvSpPr>
          <p:spPr>
            <a:xfrm>
              <a:off x="2202391" y="0"/>
              <a:ext cx="1270001" cy="381000"/>
            </a:xfrm>
            <a:prstGeom prst="rect">
              <a:avLst/>
            </a:prstGeom>
            <a:noFill/>
            <a:ln w="12700" cap="flat">
              <a:noFill/>
              <a:miter lim="400000"/>
            </a:ln>
            <a:effectLst>
              <a:outerShdw blurRad="12700" dist="12700" dir="2700000" rotWithShape="0">
                <a:srgbClr val="FFFFFF">
                  <a:alpha val="50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algn="ctr"/>
              <a:r>
                <a:rPr lang="zh-CN" altLang="en-US" sz="1800" dirty="0">
                  <a:latin typeface="+mn-ea"/>
                  <a:ea typeface="+mn-ea"/>
                </a:rPr>
                <a:t>类目</a:t>
              </a:r>
              <a:r>
                <a:rPr sz="1800" dirty="0">
                  <a:latin typeface="+mn-ea"/>
                  <a:ea typeface="+mn-ea"/>
                </a:rPr>
                <a:t>2</a:t>
              </a:r>
            </a:p>
          </p:txBody>
        </p:sp>
        <p:sp>
          <p:nvSpPr>
            <p:cNvPr id="10" name="Shape 3789">
              <a:extLst>
                <a:ext uri="{FF2B5EF4-FFF2-40B4-BE49-F238E27FC236}">
                  <a16:creationId xmlns:a16="http://schemas.microsoft.com/office/drawing/2014/main" xmlns="" id="{AECEC51C-E245-4E8F-9949-73CD0936686D}"/>
                </a:ext>
              </a:extLst>
            </p:cNvPr>
            <p:cNvSpPr/>
            <p:nvPr/>
          </p:nvSpPr>
          <p:spPr>
            <a:xfrm>
              <a:off x="6607175" y="0"/>
              <a:ext cx="1270001" cy="381000"/>
            </a:xfrm>
            <a:prstGeom prst="rect">
              <a:avLst/>
            </a:prstGeom>
            <a:noFill/>
            <a:ln w="12700" cap="flat">
              <a:noFill/>
              <a:miter lim="400000"/>
            </a:ln>
            <a:effectLst>
              <a:outerShdw blurRad="12700" dist="12700" dir="2700000" rotWithShape="0">
                <a:srgbClr val="FFFFFF">
                  <a:alpha val="50000"/>
                </a:srgbClr>
              </a:outerShdw>
            </a:effectLst>
            <a:extLst>
              <a:ext uri="{C572A759-6A51-4108-AA02-DFA0A04FC94B}">
                <ma14:wrappingTextBoxFlag xmlns="" xmlns:ma14="http://schemas.microsoft.com/office/mac/drawingml/2011/main" val="1"/>
              </a:ext>
            </a:extLst>
          </p:spPr>
          <p:txBody>
            <a:bodyPr wrap="square" lIns="0" tIns="0" rIns="0" bIns="0" numCol="1" anchor="ctr">
              <a:noAutofit/>
            </a:bodyPr>
            <a:lstStyle>
              <a:lvl1pPr defTabSz="584200">
                <a:lnSpc>
                  <a:spcPct val="110000"/>
                </a:lnSpc>
                <a:spcBef>
                  <a:spcPts val="3000"/>
                </a:spcBef>
                <a:defRPr sz="2000">
                  <a:solidFill>
                    <a:srgbClr val="4C4C4C"/>
                  </a:solidFill>
                  <a:latin typeface="Helvetica Neue Light"/>
                  <a:ea typeface="Helvetica Neue Light"/>
                  <a:cs typeface="Helvetica Neue Light"/>
                  <a:sym typeface="Helvetica Neue Light"/>
                </a:defRPr>
              </a:lvl1pPr>
            </a:lstStyle>
            <a:p>
              <a:pPr algn="ctr"/>
              <a:r>
                <a:rPr lang="zh-CN" altLang="en-US" sz="1800" dirty="0">
                  <a:latin typeface="+mn-ea"/>
                  <a:ea typeface="+mn-ea"/>
                </a:rPr>
                <a:t>类目</a:t>
              </a:r>
              <a:r>
                <a:rPr sz="1800" dirty="0">
                  <a:latin typeface="+mn-ea"/>
                  <a:ea typeface="+mn-ea"/>
                </a:rPr>
                <a:t>4</a:t>
              </a:r>
            </a:p>
          </p:txBody>
        </p:sp>
      </p:grpSp>
      <p:grpSp>
        <p:nvGrpSpPr>
          <p:cNvPr id="11" name="Group 3796">
            <a:extLst>
              <a:ext uri="{FF2B5EF4-FFF2-40B4-BE49-F238E27FC236}">
                <a16:creationId xmlns:a16="http://schemas.microsoft.com/office/drawing/2014/main" xmlns="" id="{83841500-79F7-42FB-8495-A4D1F9B6211A}"/>
              </a:ext>
            </a:extLst>
          </p:cNvPr>
          <p:cNvGrpSpPr/>
          <p:nvPr/>
        </p:nvGrpSpPr>
        <p:grpSpPr>
          <a:xfrm>
            <a:off x="1431223" y="3249536"/>
            <a:ext cx="9329555" cy="162498"/>
            <a:chOff x="1" y="0"/>
            <a:chExt cx="10937301" cy="190500"/>
          </a:xfrm>
        </p:grpSpPr>
        <p:sp>
          <p:nvSpPr>
            <p:cNvPr id="12" name="Shape 3791">
              <a:extLst>
                <a:ext uri="{FF2B5EF4-FFF2-40B4-BE49-F238E27FC236}">
                  <a16:creationId xmlns:a16="http://schemas.microsoft.com/office/drawing/2014/main" xmlns="" id="{86040411-CCDA-438E-98DA-495A76E09E98}"/>
                </a:ext>
              </a:extLst>
            </p:cNvPr>
            <p:cNvSpPr/>
            <p:nvPr/>
          </p:nvSpPr>
          <p:spPr>
            <a:xfrm flipH="1">
              <a:off x="1" y="94265"/>
              <a:ext cx="10937301" cy="1970"/>
            </a:xfrm>
            <a:prstGeom prst="line">
              <a:avLst/>
            </a:prstGeom>
            <a:noFill/>
            <a:ln w="63500" cap="flat">
              <a:solidFill>
                <a:srgbClr val="4C6062"/>
              </a:solidFill>
              <a:prstDash val="solid"/>
              <a:miter lim="400000"/>
            </a:ln>
            <a:effectLst/>
          </p:spPr>
          <p:txBody>
            <a:bodyPr wrap="square" lIns="14287" tIns="14287" rIns="14287" bIns="14287" numCol="1" anchor="ctr">
              <a:noAutofit/>
            </a:bodyPr>
            <a:lstStyle/>
            <a:p>
              <a:pPr algn="ctr">
                <a:spcBef>
                  <a:spcPts val="0"/>
                </a:spcBef>
                <a:defRPr sz="800">
                  <a:solidFill>
                    <a:srgbClr val="000000"/>
                  </a:solidFill>
                  <a:latin typeface="Helvetica"/>
                  <a:ea typeface="Helvetica"/>
                  <a:cs typeface="Helvetica"/>
                  <a:sym typeface="Helvetica"/>
                </a:defRPr>
              </a:pPr>
              <a:endParaRPr>
                <a:latin typeface="+mn-ea"/>
              </a:endParaRPr>
            </a:p>
          </p:txBody>
        </p:sp>
        <p:sp>
          <p:nvSpPr>
            <p:cNvPr id="13" name="Shape 3792">
              <a:extLst>
                <a:ext uri="{FF2B5EF4-FFF2-40B4-BE49-F238E27FC236}">
                  <a16:creationId xmlns:a16="http://schemas.microsoft.com/office/drawing/2014/main" xmlns="" id="{674A24BE-91DE-4D78-91C1-12635C83B9C9}"/>
                </a:ext>
              </a:extLst>
            </p:cNvPr>
            <p:cNvSpPr/>
            <p:nvPr/>
          </p:nvSpPr>
          <p:spPr>
            <a:xfrm>
              <a:off x="6453640" y="0"/>
              <a:ext cx="190501" cy="190500"/>
            </a:xfrm>
            <a:prstGeom prst="ellipse">
              <a:avLst/>
            </a:prstGeom>
            <a:solidFill>
              <a:srgbClr val="595959"/>
            </a:solidFill>
            <a:ln w="12700" cap="flat">
              <a:noFill/>
              <a:miter lim="400000"/>
            </a:ln>
            <a:effectLst/>
          </p:spPr>
          <p:txBody>
            <a:bodyPr wrap="square" lIns="0" tIns="0" rIns="0" bIns="0" numCol="1" anchor="ctr">
              <a:noAutofit/>
            </a:bodyPr>
            <a:lstStyle/>
            <a:p>
              <a:pPr algn="ctr"/>
              <a:endParaRPr>
                <a:latin typeface="+mn-ea"/>
              </a:endParaRPr>
            </a:p>
          </p:txBody>
        </p:sp>
        <p:sp>
          <p:nvSpPr>
            <p:cNvPr id="14" name="Shape 3793">
              <a:extLst>
                <a:ext uri="{FF2B5EF4-FFF2-40B4-BE49-F238E27FC236}">
                  <a16:creationId xmlns:a16="http://schemas.microsoft.com/office/drawing/2014/main" xmlns="" id="{B10173B0-57F7-476E-86FB-AD1C6C9F46D5}"/>
                </a:ext>
              </a:extLst>
            </p:cNvPr>
            <p:cNvSpPr/>
            <p:nvPr/>
          </p:nvSpPr>
          <p:spPr>
            <a:xfrm>
              <a:off x="4302424" y="0"/>
              <a:ext cx="190501" cy="190500"/>
            </a:xfrm>
            <a:prstGeom prst="ellipse">
              <a:avLst/>
            </a:prstGeom>
            <a:solidFill>
              <a:srgbClr val="595959"/>
            </a:solidFill>
            <a:ln w="12700" cap="flat">
              <a:noFill/>
              <a:miter lim="400000"/>
            </a:ln>
            <a:effectLst/>
          </p:spPr>
          <p:txBody>
            <a:bodyPr wrap="square" lIns="0" tIns="0" rIns="0" bIns="0" numCol="1" anchor="ctr">
              <a:noAutofit/>
            </a:bodyPr>
            <a:lstStyle/>
            <a:p>
              <a:pPr algn="ctr"/>
              <a:endParaRPr>
                <a:latin typeface="+mn-ea"/>
              </a:endParaRPr>
            </a:p>
          </p:txBody>
        </p:sp>
        <p:sp>
          <p:nvSpPr>
            <p:cNvPr id="15" name="Shape 3794">
              <a:extLst>
                <a:ext uri="{FF2B5EF4-FFF2-40B4-BE49-F238E27FC236}">
                  <a16:creationId xmlns:a16="http://schemas.microsoft.com/office/drawing/2014/main" xmlns="" id="{FA24DE74-FCB2-43F9-B7E5-0C7FBF908139}"/>
                </a:ext>
              </a:extLst>
            </p:cNvPr>
            <p:cNvSpPr/>
            <p:nvPr/>
          </p:nvSpPr>
          <p:spPr>
            <a:xfrm>
              <a:off x="2151210" y="0"/>
              <a:ext cx="190501" cy="190500"/>
            </a:xfrm>
            <a:prstGeom prst="ellipse">
              <a:avLst/>
            </a:prstGeom>
            <a:solidFill>
              <a:srgbClr val="595959"/>
            </a:solidFill>
            <a:ln w="12700" cap="flat">
              <a:noFill/>
              <a:miter lim="400000"/>
            </a:ln>
            <a:effectLst/>
          </p:spPr>
          <p:txBody>
            <a:bodyPr wrap="square" lIns="0" tIns="0" rIns="0" bIns="0" numCol="1" anchor="ctr">
              <a:noAutofit/>
            </a:bodyPr>
            <a:lstStyle/>
            <a:p>
              <a:pPr algn="ctr"/>
              <a:endParaRPr dirty="0">
                <a:latin typeface="+mn-ea"/>
              </a:endParaRPr>
            </a:p>
          </p:txBody>
        </p:sp>
        <p:sp>
          <p:nvSpPr>
            <p:cNvPr id="16" name="Shape 3795">
              <a:extLst>
                <a:ext uri="{FF2B5EF4-FFF2-40B4-BE49-F238E27FC236}">
                  <a16:creationId xmlns:a16="http://schemas.microsoft.com/office/drawing/2014/main" xmlns="" id="{6D740257-2766-4547-8440-EC5532A12F0A}"/>
                </a:ext>
              </a:extLst>
            </p:cNvPr>
            <p:cNvSpPr/>
            <p:nvPr/>
          </p:nvSpPr>
          <p:spPr>
            <a:xfrm>
              <a:off x="8604876" y="0"/>
              <a:ext cx="190501" cy="190500"/>
            </a:xfrm>
            <a:prstGeom prst="ellipse">
              <a:avLst/>
            </a:prstGeom>
            <a:solidFill>
              <a:srgbClr val="595959"/>
            </a:solidFill>
            <a:ln w="12700" cap="flat">
              <a:noFill/>
              <a:miter lim="400000"/>
            </a:ln>
            <a:effectLst/>
          </p:spPr>
          <p:txBody>
            <a:bodyPr wrap="square" lIns="0" tIns="0" rIns="0" bIns="0" numCol="1" anchor="ctr">
              <a:noAutofit/>
            </a:bodyPr>
            <a:lstStyle/>
            <a:p>
              <a:pPr algn="ctr"/>
              <a:endParaRPr>
                <a:latin typeface="+mn-ea"/>
              </a:endParaRPr>
            </a:p>
          </p:txBody>
        </p:sp>
      </p:grpSp>
      <p:sp>
        <p:nvSpPr>
          <p:cNvPr id="17" name="Shape 3797">
            <a:extLst>
              <a:ext uri="{FF2B5EF4-FFF2-40B4-BE49-F238E27FC236}">
                <a16:creationId xmlns:a16="http://schemas.microsoft.com/office/drawing/2014/main" xmlns="" id="{69C27DDE-DEF0-4A45-8634-2DDBCFAF4118}"/>
              </a:ext>
            </a:extLst>
          </p:cNvPr>
          <p:cNvSpPr/>
          <p:nvPr/>
        </p:nvSpPr>
        <p:spPr>
          <a:xfrm>
            <a:off x="1803898" y="1918462"/>
            <a:ext cx="1083312" cy="1083313"/>
          </a:xfrm>
          <a:prstGeom prst="wedgeEllipseCallout">
            <a:avLst>
              <a:gd name="adj1" fmla="val 777"/>
              <a:gd name="adj2" fmla="val 60441"/>
            </a:avLst>
          </a:prstGeom>
          <a:gradFill>
            <a:gsLst>
              <a:gs pos="19000">
                <a:srgbClr val="0476A3"/>
              </a:gs>
              <a:gs pos="100000">
                <a:srgbClr val="0A9B74"/>
              </a:gs>
            </a:gsLst>
            <a:lin ang="1800000" scaled="0"/>
          </a:gradFill>
          <a:ln>
            <a:noFill/>
          </a:ln>
          <a:extLst>
            <a:ext uri="{C572A759-6A51-4108-AA02-DFA0A04FC94B}">
              <ma14:wrappingTextBoxFlag xmlns=""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endParaRPr lang="zh-CN" altLang="en-US" sz="1800" dirty="0"/>
          </a:p>
        </p:txBody>
      </p:sp>
      <p:sp>
        <p:nvSpPr>
          <p:cNvPr id="18" name="Shape 3798">
            <a:extLst>
              <a:ext uri="{FF2B5EF4-FFF2-40B4-BE49-F238E27FC236}">
                <a16:creationId xmlns:a16="http://schemas.microsoft.com/office/drawing/2014/main" xmlns="" id="{C3458570-610C-406B-80FE-6F5E7B785D4B}"/>
              </a:ext>
            </a:extLst>
          </p:cNvPr>
          <p:cNvSpPr/>
          <p:nvPr/>
        </p:nvSpPr>
        <p:spPr>
          <a:xfrm>
            <a:off x="5554344" y="1918462"/>
            <a:ext cx="1083312" cy="1083312"/>
          </a:xfrm>
          <a:prstGeom prst="wedgeEllipseCallout">
            <a:avLst>
              <a:gd name="adj1" fmla="val 777"/>
              <a:gd name="adj2" fmla="val 60441"/>
            </a:avLst>
          </a:prstGeom>
          <a:gradFill>
            <a:gsLst>
              <a:gs pos="19000">
                <a:srgbClr val="0476A3"/>
              </a:gs>
              <a:gs pos="100000">
                <a:srgbClr val="0A9B74"/>
              </a:gs>
            </a:gsLst>
            <a:lin ang="1800000" scaled="0"/>
          </a:gradFill>
          <a:ln>
            <a:noFill/>
          </a:ln>
          <a:extLst>
            <a:ext uri="{C572A759-6A51-4108-AA02-DFA0A04FC94B}">
              <ma14:wrappingTextBoxFlag xmlns=""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a:sym typeface="Helvetica Neue"/>
              </a:rPr>
              <a:t>添加</a:t>
            </a:r>
            <a:endParaRPr lang="en-US" altLang="zh-CN" dirty="0">
              <a:sym typeface="Helvetica Neue"/>
            </a:endParaRPr>
          </a:p>
          <a:p>
            <a:pPr algn="ctr"/>
            <a:r>
              <a:rPr lang="zh-CN" altLang="en-US" dirty="0">
                <a:sym typeface="Helvetica Neue"/>
              </a:rPr>
              <a:t>标题</a:t>
            </a:r>
          </a:p>
        </p:txBody>
      </p:sp>
      <p:sp>
        <p:nvSpPr>
          <p:cNvPr id="19" name="Shape 3799">
            <a:extLst>
              <a:ext uri="{FF2B5EF4-FFF2-40B4-BE49-F238E27FC236}">
                <a16:creationId xmlns:a16="http://schemas.microsoft.com/office/drawing/2014/main" xmlns="" id="{3A89B154-6C28-47D9-B56F-7CABC6583DA6}"/>
              </a:ext>
            </a:extLst>
          </p:cNvPr>
          <p:cNvSpPr/>
          <p:nvPr/>
        </p:nvSpPr>
        <p:spPr>
          <a:xfrm>
            <a:off x="9309144" y="1918462"/>
            <a:ext cx="1083312" cy="1083312"/>
          </a:xfrm>
          <a:prstGeom prst="wedgeEllipseCallout">
            <a:avLst>
              <a:gd name="adj1" fmla="val 777"/>
              <a:gd name="adj2" fmla="val 60441"/>
            </a:avLst>
          </a:prstGeom>
          <a:gradFill>
            <a:gsLst>
              <a:gs pos="19000">
                <a:srgbClr val="0476A3"/>
              </a:gs>
              <a:gs pos="100000">
                <a:srgbClr val="0A9B74"/>
              </a:gs>
            </a:gsLst>
            <a:lin ang="1800000" scaled="0"/>
          </a:gradFill>
          <a:ln>
            <a:noFill/>
          </a:ln>
          <a:extLst>
            <a:ext uri="{C572A759-6A51-4108-AA02-DFA0A04FC94B}">
              <ma14:wrappingTextBoxFlag xmlns=""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dirty="0">
                <a:sym typeface="Helvetica Neue"/>
              </a:rPr>
              <a:t>添加</a:t>
            </a:r>
          </a:p>
          <a:p>
            <a:pPr algn="ctr"/>
            <a:r>
              <a:rPr lang="zh-CN" altLang="en-US" dirty="0">
                <a:sym typeface="Helvetica Neue"/>
              </a:rPr>
              <a:t>标题</a:t>
            </a:r>
          </a:p>
        </p:txBody>
      </p:sp>
      <p:sp>
        <p:nvSpPr>
          <p:cNvPr id="20" name="Shape 3800">
            <a:extLst>
              <a:ext uri="{FF2B5EF4-FFF2-40B4-BE49-F238E27FC236}">
                <a16:creationId xmlns:a16="http://schemas.microsoft.com/office/drawing/2014/main" xmlns="" id="{F8B24E8F-BC81-47DE-A147-EACDC46401B3}"/>
              </a:ext>
            </a:extLst>
          </p:cNvPr>
          <p:cNvSpPr/>
          <p:nvPr/>
        </p:nvSpPr>
        <p:spPr>
          <a:xfrm>
            <a:off x="3683476" y="3669613"/>
            <a:ext cx="1083312" cy="1083313"/>
          </a:xfrm>
          <a:prstGeom prst="wedgeEllipseCallout">
            <a:avLst>
              <a:gd name="adj1" fmla="val -445"/>
              <a:gd name="adj2" fmla="val -61328"/>
            </a:avLst>
          </a:prstGeom>
          <a:gradFill>
            <a:gsLst>
              <a:gs pos="19000">
                <a:srgbClr val="0476A3"/>
              </a:gs>
              <a:gs pos="100000">
                <a:srgbClr val="0A9B74"/>
              </a:gs>
            </a:gsLst>
            <a:lin ang="1800000" scaled="0"/>
          </a:gradFill>
          <a:ln>
            <a:noFill/>
          </a:ln>
          <a:extLst>
            <a:ext uri="{C572A759-6A51-4108-AA02-DFA0A04FC94B}">
              <ma14:wrappingTextBoxFlag xmlns=""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800"/>
              <a:t>添加</a:t>
            </a:r>
            <a:endParaRPr lang="en-US" altLang="zh-CN" sz="1800" dirty="0"/>
          </a:p>
          <a:p>
            <a:pPr algn="ctr"/>
            <a:r>
              <a:rPr lang="zh-CN" altLang="en-US" sz="1800" dirty="0"/>
              <a:t>标题</a:t>
            </a:r>
          </a:p>
        </p:txBody>
      </p:sp>
      <p:sp>
        <p:nvSpPr>
          <p:cNvPr id="21" name="Shape 3801">
            <a:extLst>
              <a:ext uri="{FF2B5EF4-FFF2-40B4-BE49-F238E27FC236}">
                <a16:creationId xmlns:a16="http://schemas.microsoft.com/office/drawing/2014/main" xmlns="" id="{4E2C1F82-1745-42FB-A193-47AC3BE17421}"/>
              </a:ext>
            </a:extLst>
          </p:cNvPr>
          <p:cNvSpPr/>
          <p:nvPr/>
        </p:nvSpPr>
        <p:spPr>
          <a:xfrm>
            <a:off x="7433922" y="3669613"/>
            <a:ext cx="1083312" cy="1083313"/>
          </a:xfrm>
          <a:prstGeom prst="wedgeEllipseCallout">
            <a:avLst>
              <a:gd name="adj1" fmla="val -445"/>
              <a:gd name="adj2" fmla="val -61328"/>
            </a:avLst>
          </a:prstGeom>
          <a:gradFill>
            <a:gsLst>
              <a:gs pos="19000">
                <a:srgbClr val="0476A3"/>
              </a:gs>
              <a:gs pos="100000">
                <a:srgbClr val="0A9B74"/>
              </a:gs>
            </a:gsLst>
            <a:lin ang="1800000" scaled="0"/>
          </a:gradFill>
          <a:ln>
            <a:noFill/>
          </a:ln>
          <a:extLst>
            <a:ext uri="{C572A759-6A51-4108-AA02-DFA0A04FC94B}">
              <ma14:wrappingTextBoxFlag xmlns=""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800"/>
              <a:t>添加</a:t>
            </a:r>
            <a:endParaRPr lang="en-US" altLang="zh-CN" sz="1800" dirty="0"/>
          </a:p>
          <a:p>
            <a:pPr algn="ctr"/>
            <a:r>
              <a:rPr lang="zh-CN" altLang="en-US" sz="1800" dirty="0"/>
              <a:t>标题</a:t>
            </a:r>
            <a:endParaRPr sz="1800" dirty="0"/>
          </a:p>
        </p:txBody>
      </p:sp>
      <p:sp>
        <p:nvSpPr>
          <p:cNvPr id="22" name="矩形 21">
            <a:extLst>
              <a:ext uri="{FF2B5EF4-FFF2-40B4-BE49-F238E27FC236}">
                <a16:creationId xmlns:a16="http://schemas.microsoft.com/office/drawing/2014/main" xmlns="" id="{184C1D85-963A-4A83-9B17-0AE3C1EB3DCE}"/>
              </a:ext>
            </a:extLst>
          </p:cNvPr>
          <p:cNvSpPr/>
          <p:nvPr/>
        </p:nvSpPr>
        <p:spPr>
          <a:xfrm>
            <a:off x="1431222" y="5074483"/>
            <a:ext cx="9329555" cy="791883"/>
          </a:xfrm>
          <a:prstGeom prst="rect">
            <a:avLst/>
          </a:prstGeom>
        </p:spPr>
        <p:txBody>
          <a:bodyPr wrap="square">
            <a:spAutoFit/>
          </a:bodyPr>
          <a:lstStyle/>
          <a:p>
            <a:pPr algn="just">
              <a:lnSpc>
                <a:spcPct val="150000"/>
              </a:lnSpc>
            </a:pPr>
            <a:r>
              <a:rPr lang="zh-CN" altLang="en-US" sz="1600" dirty="0">
                <a:solidFill>
                  <a:schemeClr val="bg1">
                    <a:lumMod val="50000"/>
                  </a:schemeClr>
                </a:solidFill>
                <a:latin typeface="+mn-ea"/>
              </a:rPr>
              <a:t>双击输入替换内容千图网轻松设计高效办公，双击输入替换内容千图网轻松设计高效办公双击输入替换内容千图网轻松设计高效办公双击输入替换内容千图网轻松设计高效办公。</a:t>
            </a:r>
          </a:p>
        </p:txBody>
      </p:sp>
    </p:spTree>
    <p:extLst>
      <p:ext uri="{BB962C8B-B14F-4D97-AF65-F5344CB8AC3E}">
        <p14:creationId xmlns:p14="http://schemas.microsoft.com/office/powerpoint/2010/main" val="2487121"/>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p:cTn id="11" dur="750" fill="hold"/>
                                        <p:tgtEl>
                                          <p:spTgt spid="17"/>
                                        </p:tgtEl>
                                        <p:attrNameLst>
                                          <p:attrName>ppt_w</p:attrName>
                                        </p:attrNameLst>
                                      </p:cBhvr>
                                      <p:tavLst>
                                        <p:tav tm="0">
                                          <p:val>
                                            <p:fltVal val="0"/>
                                          </p:val>
                                        </p:tav>
                                        <p:tav tm="100000">
                                          <p:val>
                                            <p:strVal val="#ppt_w"/>
                                          </p:val>
                                        </p:tav>
                                      </p:tavLst>
                                    </p:anim>
                                    <p:anim calcmode="lin" valueType="num">
                                      <p:cBhvr>
                                        <p:cTn id="12" dur="750" fill="hold"/>
                                        <p:tgtEl>
                                          <p:spTgt spid="17"/>
                                        </p:tgtEl>
                                        <p:attrNameLst>
                                          <p:attrName>ppt_h</p:attrName>
                                        </p:attrNameLst>
                                      </p:cBhvr>
                                      <p:tavLst>
                                        <p:tav tm="0">
                                          <p:val>
                                            <p:fltVal val="0"/>
                                          </p:val>
                                        </p:tav>
                                        <p:tav tm="100000">
                                          <p:val>
                                            <p:strVal val="#ppt_h"/>
                                          </p:val>
                                        </p:tav>
                                      </p:tavLst>
                                    </p:anim>
                                    <p:animEffect transition="in" filter="fade">
                                      <p:cBhvr>
                                        <p:cTn id="13" dur="750"/>
                                        <p:tgtEl>
                                          <p:spTgt spid="17"/>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750" fill="hold"/>
                                        <p:tgtEl>
                                          <p:spTgt spid="18"/>
                                        </p:tgtEl>
                                        <p:attrNameLst>
                                          <p:attrName>ppt_w</p:attrName>
                                        </p:attrNameLst>
                                      </p:cBhvr>
                                      <p:tavLst>
                                        <p:tav tm="0">
                                          <p:val>
                                            <p:fltVal val="0"/>
                                          </p:val>
                                        </p:tav>
                                        <p:tav tm="100000">
                                          <p:val>
                                            <p:strVal val="#ppt_w"/>
                                          </p:val>
                                        </p:tav>
                                      </p:tavLst>
                                    </p:anim>
                                    <p:anim calcmode="lin" valueType="num">
                                      <p:cBhvr>
                                        <p:cTn id="17" dur="750" fill="hold"/>
                                        <p:tgtEl>
                                          <p:spTgt spid="18"/>
                                        </p:tgtEl>
                                        <p:attrNameLst>
                                          <p:attrName>ppt_h</p:attrName>
                                        </p:attrNameLst>
                                      </p:cBhvr>
                                      <p:tavLst>
                                        <p:tav tm="0">
                                          <p:val>
                                            <p:fltVal val="0"/>
                                          </p:val>
                                        </p:tav>
                                        <p:tav tm="100000">
                                          <p:val>
                                            <p:strVal val="#ppt_h"/>
                                          </p:val>
                                        </p:tav>
                                      </p:tavLst>
                                    </p:anim>
                                    <p:animEffect transition="in" filter="fade">
                                      <p:cBhvr>
                                        <p:cTn id="18" dur="750"/>
                                        <p:tgtEl>
                                          <p:spTgt spid="18"/>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750" fill="hold"/>
                                        <p:tgtEl>
                                          <p:spTgt spid="19"/>
                                        </p:tgtEl>
                                        <p:attrNameLst>
                                          <p:attrName>ppt_w</p:attrName>
                                        </p:attrNameLst>
                                      </p:cBhvr>
                                      <p:tavLst>
                                        <p:tav tm="0">
                                          <p:val>
                                            <p:fltVal val="0"/>
                                          </p:val>
                                        </p:tav>
                                        <p:tav tm="100000">
                                          <p:val>
                                            <p:strVal val="#ppt_w"/>
                                          </p:val>
                                        </p:tav>
                                      </p:tavLst>
                                    </p:anim>
                                    <p:anim calcmode="lin" valueType="num">
                                      <p:cBhvr>
                                        <p:cTn id="22" dur="750" fill="hold"/>
                                        <p:tgtEl>
                                          <p:spTgt spid="19"/>
                                        </p:tgtEl>
                                        <p:attrNameLst>
                                          <p:attrName>ppt_h</p:attrName>
                                        </p:attrNameLst>
                                      </p:cBhvr>
                                      <p:tavLst>
                                        <p:tav tm="0">
                                          <p:val>
                                            <p:fltVal val="0"/>
                                          </p:val>
                                        </p:tav>
                                        <p:tav tm="100000">
                                          <p:val>
                                            <p:strVal val="#ppt_h"/>
                                          </p:val>
                                        </p:tav>
                                      </p:tavLst>
                                    </p:anim>
                                    <p:animEffect transition="in" filter="fade">
                                      <p:cBhvr>
                                        <p:cTn id="23" dur="750"/>
                                        <p:tgtEl>
                                          <p:spTgt spid="1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p:cTn id="26" dur="750" fill="hold"/>
                                        <p:tgtEl>
                                          <p:spTgt spid="20"/>
                                        </p:tgtEl>
                                        <p:attrNameLst>
                                          <p:attrName>ppt_w</p:attrName>
                                        </p:attrNameLst>
                                      </p:cBhvr>
                                      <p:tavLst>
                                        <p:tav tm="0">
                                          <p:val>
                                            <p:fltVal val="0"/>
                                          </p:val>
                                        </p:tav>
                                        <p:tav tm="100000">
                                          <p:val>
                                            <p:strVal val="#ppt_w"/>
                                          </p:val>
                                        </p:tav>
                                      </p:tavLst>
                                    </p:anim>
                                    <p:anim calcmode="lin" valueType="num">
                                      <p:cBhvr>
                                        <p:cTn id="27" dur="750" fill="hold"/>
                                        <p:tgtEl>
                                          <p:spTgt spid="20"/>
                                        </p:tgtEl>
                                        <p:attrNameLst>
                                          <p:attrName>ppt_h</p:attrName>
                                        </p:attrNameLst>
                                      </p:cBhvr>
                                      <p:tavLst>
                                        <p:tav tm="0">
                                          <p:val>
                                            <p:fltVal val="0"/>
                                          </p:val>
                                        </p:tav>
                                        <p:tav tm="100000">
                                          <p:val>
                                            <p:strVal val="#ppt_h"/>
                                          </p:val>
                                        </p:tav>
                                      </p:tavLst>
                                    </p:anim>
                                    <p:animEffect transition="in" filter="fade">
                                      <p:cBhvr>
                                        <p:cTn id="28" dur="750"/>
                                        <p:tgtEl>
                                          <p:spTgt spid="20"/>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p:cTn id="31" dur="750" fill="hold"/>
                                        <p:tgtEl>
                                          <p:spTgt spid="21"/>
                                        </p:tgtEl>
                                        <p:attrNameLst>
                                          <p:attrName>ppt_w</p:attrName>
                                        </p:attrNameLst>
                                      </p:cBhvr>
                                      <p:tavLst>
                                        <p:tav tm="0">
                                          <p:val>
                                            <p:fltVal val="0"/>
                                          </p:val>
                                        </p:tav>
                                        <p:tav tm="100000">
                                          <p:val>
                                            <p:strVal val="#ppt_w"/>
                                          </p:val>
                                        </p:tav>
                                      </p:tavLst>
                                    </p:anim>
                                    <p:anim calcmode="lin" valueType="num">
                                      <p:cBhvr>
                                        <p:cTn id="32" dur="750" fill="hold"/>
                                        <p:tgtEl>
                                          <p:spTgt spid="21"/>
                                        </p:tgtEl>
                                        <p:attrNameLst>
                                          <p:attrName>ppt_h</p:attrName>
                                        </p:attrNameLst>
                                      </p:cBhvr>
                                      <p:tavLst>
                                        <p:tav tm="0">
                                          <p:val>
                                            <p:fltVal val="0"/>
                                          </p:val>
                                        </p:tav>
                                        <p:tav tm="100000">
                                          <p:val>
                                            <p:strVal val="#ppt_h"/>
                                          </p:val>
                                        </p:tav>
                                      </p:tavLst>
                                    </p:anim>
                                    <p:animEffect transition="in" filter="fade">
                                      <p:cBhvr>
                                        <p:cTn id="33" dur="750"/>
                                        <p:tgtEl>
                                          <p:spTgt spid="21"/>
                                        </p:tgtEl>
                                      </p:cBhvr>
                                    </p:animEffect>
                                  </p:childTnLst>
                                </p:cTn>
                              </p:par>
                              <p:par>
                                <p:cTn id="34" presetID="42" presetClass="entr" presetSubtype="0" fill="hold" grpId="1"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750"/>
                                        <p:tgtEl>
                                          <p:spTgt spid="17"/>
                                        </p:tgtEl>
                                      </p:cBhvr>
                                    </p:animEffect>
                                    <p:anim calcmode="lin" valueType="num">
                                      <p:cBhvr>
                                        <p:cTn id="37" dur="750" fill="hold"/>
                                        <p:tgtEl>
                                          <p:spTgt spid="17"/>
                                        </p:tgtEl>
                                        <p:attrNameLst>
                                          <p:attrName>ppt_x</p:attrName>
                                        </p:attrNameLst>
                                      </p:cBhvr>
                                      <p:tavLst>
                                        <p:tav tm="0">
                                          <p:val>
                                            <p:strVal val="#ppt_x"/>
                                          </p:val>
                                        </p:tav>
                                        <p:tav tm="100000">
                                          <p:val>
                                            <p:strVal val="#ppt_x"/>
                                          </p:val>
                                        </p:tav>
                                      </p:tavLst>
                                    </p:anim>
                                    <p:anim calcmode="lin" valueType="num">
                                      <p:cBhvr>
                                        <p:cTn id="38" dur="750" fill="hold"/>
                                        <p:tgtEl>
                                          <p:spTgt spid="17"/>
                                        </p:tgtEl>
                                        <p:attrNameLst>
                                          <p:attrName>ppt_y</p:attrName>
                                        </p:attrNameLst>
                                      </p:cBhvr>
                                      <p:tavLst>
                                        <p:tav tm="0">
                                          <p:val>
                                            <p:strVal val="#ppt_y+.1"/>
                                          </p:val>
                                        </p:tav>
                                        <p:tav tm="100000">
                                          <p:val>
                                            <p:strVal val="#ppt_y"/>
                                          </p:val>
                                        </p:tav>
                                      </p:tavLst>
                                    </p:anim>
                                  </p:childTnLst>
                                </p:cTn>
                              </p:par>
                              <p:par>
                                <p:cTn id="39" presetID="42" presetClass="entr" presetSubtype="0" fill="hold" grpId="1"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750"/>
                                        <p:tgtEl>
                                          <p:spTgt spid="18"/>
                                        </p:tgtEl>
                                      </p:cBhvr>
                                    </p:animEffect>
                                    <p:anim calcmode="lin" valueType="num">
                                      <p:cBhvr>
                                        <p:cTn id="42" dur="750" fill="hold"/>
                                        <p:tgtEl>
                                          <p:spTgt spid="18"/>
                                        </p:tgtEl>
                                        <p:attrNameLst>
                                          <p:attrName>ppt_x</p:attrName>
                                        </p:attrNameLst>
                                      </p:cBhvr>
                                      <p:tavLst>
                                        <p:tav tm="0">
                                          <p:val>
                                            <p:strVal val="#ppt_x"/>
                                          </p:val>
                                        </p:tav>
                                        <p:tav tm="100000">
                                          <p:val>
                                            <p:strVal val="#ppt_x"/>
                                          </p:val>
                                        </p:tav>
                                      </p:tavLst>
                                    </p:anim>
                                    <p:anim calcmode="lin" valueType="num">
                                      <p:cBhvr>
                                        <p:cTn id="43" dur="750" fill="hold"/>
                                        <p:tgtEl>
                                          <p:spTgt spid="18"/>
                                        </p:tgtEl>
                                        <p:attrNameLst>
                                          <p:attrName>ppt_y</p:attrName>
                                        </p:attrNameLst>
                                      </p:cBhvr>
                                      <p:tavLst>
                                        <p:tav tm="0">
                                          <p:val>
                                            <p:strVal val="#ppt_y+.1"/>
                                          </p:val>
                                        </p:tav>
                                        <p:tav tm="100000">
                                          <p:val>
                                            <p:strVal val="#ppt_y"/>
                                          </p:val>
                                        </p:tav>
                                      </p:tavLst>
                                    </p:anim>
                                  </p:childTnLst>
                                </p:cTn>
                              </p:par>
                              <p:par>
                                <p:cTn id="44" presetID="42" presetClass="entr" presetSubtype="0" fill="hold" grpId="1"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750"/>
                                        <p:tgtEl>
                                          <p:spTgt spid="19"/>
                                        </p:tgtEl>
                                      </p:cBhvr>
                                    </p:animEffect>
                                    <p:anim calcmode="lin" valueType="num">
                                      <p:cBhvr>
                                        <p:cTn id="47" dur="750" fill="hold"/>
                                        <p:tgtEl>
                                          <p:spTgt spid="19"/>
                                        </p:tgtEl>
                                        <p:attrNameLst>
                                          <p:attrName>ppt_x</p:attrName>
                                        </p:attrNameLst>
                                      </p:cBhvr>
                                      <p:tavLst>
                                        <p:tav tm="0">
                                          <p:val>
                                            <p:strVal val="#ppt_x"/>
                                          </p:val>
                                        </p:tav>
                                        <p:tav tm="100000">
                                          <p:val>
                                            <p:strVal val="#ppt_x"/>
                                          </p:val>
                                        </p:tav>
                                      </p:tavLst>
                                    </p:anim>
                                    <p:anim calcmode="lin" valueType="num">
                                      <p:cBhvr>
                                        <p:cTn id="48" dur="750" fill="hold"/>
                                        <p:tgtEl>
                                          <p:spTgt spid="19"/>
                                        </p:tgtEl>
                                        <p:attrNameLst>
                                          <p:attrName>ppt_y</p:attrName>
                                        </p:attrNameLst>
                                      </p:cBhvr>
                                      <p:tavLst>
                                        <p:tav tm="0">
                                          <p:val>
                                            <p:strVal val="#ppt_y+.1"/>
                                          </p:val>
                                        </p:tav>
                                        <p:tav tm="100000">
                                          <p:val>
                                            <p:strVal val="#ppt_y"/>
                                          </p:val>
                                        </p:tav>
                                      </p:tavLst>
                                    </p:anim>
                                  </p:childTnLst>
                                </p:cTn>
                              </p:par>
                              <p:par>
                                <p:cTn id="49" presetID="47" presetClass="entr" presetSubtype="0" fill="hold" grpId="1" nodeType="with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750"/>
                                        <p:tgtEl>
                                          <p:spTgt spid="20"/>
                                        </p:tgtEl>
                                      </p:cBhvr>
                                    </p:animEffect>
                                    <p:anim calcmode="lin" valueType="num">
                                      <p:cBhvr>
                                        <p:cTn id="52" dur="750" fill="hold"/>
                                        <p:tgtEl>
                                          <p:spTgt spid="20"/>
                                        </p:tgtEl>
                                        <p:attrNameLst>
                                          <p:attrName>ppt_x</p:attrName>
                                        </p:attrNameLst>
                                      </p:cBhvr>
                                      <p:tavLst>
                                        <p:tav tm="0">
                                          <p:val>
                                            <p:strVal val="#ppt_x"/>
                                          </p:val>
                                        </p:tav>
                                        <p:tav tm="100000">
                                          <p:val>
                                            <p:strVal val="#ppt_x"/>
                                          </p:val>
                                        </p:tav>
                                      </p:tavLst>
                                    </p:anim>
                                    <p:anim calcmode="lin" valueType="num">
                                      <p:cBhvr>
                                        <p:cTn id="53" dur="750" fill="hold"/>
                                        <p:tgtEl>
                                          <p:spTgt spid="20"/>
                                        </p:tgtEl>
                                        <p:attrNameLst>
                                          <p:attrName>ppt_y</p:attrName>
                                        </p:attrNameLst>
                                      </p:cBhvr>
                                      <p:tavLst>
                                        <p:tav tm="0">
                                          <p:val>
                                            <p:strVal val="#ppt_y-.1"/>
                                          </p:val>
                                        </p:tav>
                                        <p:tav tm="100000">
                                          <p:val>
                                            <p:strVal val="#ppt_y"/>
                                          </p:val>
                                        </p:tav>
                                      </p:tavLst>
                                    </p:anim>
                                  </p:childTnLst>
                                </p:cTn>
                              </p:par>
                              <p:par>
                                <p:cTn id="54" presetID="47" presetClass="entr" presetSubtype="0" fill="hold" grpId="1" nodeType="with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fade">
                                      <p:cBhvr>
                                        <p:cTn id="56" dur="750"/>
                                        <p:tgtEl>
                                          <p:spTgt spid="21"/>
                                        </p:tgtEl>
                                      </p:cBhvr>
                                    </p:animEffect>
                                    <p:anim calcmode="lin" valueType="num">
                                      <p:cBhvr>
                                        <p:cTn id="57" dur="750" fill="hold"/>
                                        <p:tgtEl>
                                          <p:spTgt spid="21"/>
                                        </p:tgtEl>
                                        <p:attrNameLst>
                                          <p:attrName>ppt_x</p:attrName>
                                        </p:attrNameLst>
                                      </p:cBhvr>
                                      <p:tavLst>
                                        <p:tav tm="0">
                                          <p:val>
                                            <p:strVal val="#ppt_x"/>
                                          </p:val>
                                        </p:tav>
                                        <p:tav tm="100000">
                                          <p:val>
                                            <p:strVal val="#ppt_x"/>
                                          </p:val>
                                        </p:tav>
                                      </p:tavLst>
                                    </p:anim>
                                    <p:anim calcmode="lin" valueType="num">
                                      <p:cBhvr>
                                        <p:cTn id="58" dur="750" fill="hold"/>
                                        <p:tgtEl>
                                          <p:spTgt spid="21"/>
                                        </p:tgtEl>
                                        <p:attrNameLst>
                                          <p:attrName>ppt_y</p:attrName>
                                        </p:attrNameLst>
                                      </p:cBhvr>
                                      <p:tavLst>
                                        <p:tav tm="0">
                                          <p:val>
                                            <p:strVal val="#ppt_y-.1"/>
                                          </p:val>
                                        </p:tav>
                                        <p:tav tm="100000">
                                          <p:val>
                                            <p:strVal val="#ppt_y"/>
                                          </p:val>
                                        </p:tav>
                                      </p:tavLst>
                                    </p:anim>
                                  </p:childTnLst>
                                </p:cTn>
                              </p:par>
                            </p:childTnLst>
                          </p:cTn>
                        </p:par>
                        <p:par>
                          <p:cTn id="59" fill="hold">
                            <p:stCondLst>
                              <p:cond delay="1250"/>
                            </p:stCondLst>
                            <p:childTnLst>
                              <p:par>
                                <p:cTn id="60" presetID="16" presetClass="entr" presetSubtype="42" fill="hold" nodeType="afterEffect">
                                  <p:stCondLst>
                                    <p:cond delay="0"/>
                                  </p:stCondLst>
                                  <p:childTnLst>
                                    <p:set>
                                      <p:cBhvr>
                                        <p:cTn id="61" dur="1" fill="hold">
                                          <p:stCondLst>
                                            <p:cond delay="0"/>
                                          </p:stCondLst>
                                        </p:cTn>
                                        <p:tgtEl>
                                          <p:spTgt spid="4"/>
                                        </p:tgtEl>
                                        <p:attrNameLst>
                                          <p:attrName>style.visibility</p:attrName>
                                        </p:attrNameLst>
                                      </p:cBhvr>
                                      <p:to>
                                        <p:strVal val="visible"/>
                                      </p:to>
                                    </p:set>
                                    <p:animEffect transition="in" filter="barn(outHorizontal)">
                                      <p:cBhvr>
                                        <p:cTn id="62" dur="500"/>
                                        <p:tgtEl>
                                          <p:spTgt spid="4"/>
                                        </p:tgtEl>
                                      </p:cBhvr>
                                    </p:animEffect>
                                  </p:childTnLst>
                                </p:cTn>
                              </p:par>
                            </p:childTnLst>
                          </p:cTn>
                        </p:par>
                        <p:par>
                          <p:cTn id="63" fill="hold">
                            <p:stCondLst>
                              <p:cond delay="1750"/>
                            </p:stCondLst>
                            <p:childTnLst>
                              <p:par>
                                <p:cTn id="64" presetID="14" presetClass="entr" presetSubtype="10" fill="hold" grpId="0" nodeType="after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randombar(horizontal)">
                                      <p:cBhvr>
                                        <p:cTn id="6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19" name="文本占位符 18">
            <a:extLst>
              <a:ext uri="{FF2B5EF4-FFF2-40B4-BE49-F238E27FC236}">
                <a16:creationId xmlns:a16="http://schemas.microsoft.com/office/drawing/2014/main" xmlns="" id="{203A712E-A1E2-4FAF-A285-80A71ABD86A4}"/>
              </a:ext>
            </a:extLst>
          </p:cNvPr>
          <p:cNvSpPr>
            <a:spLocks noGrp="1"/>
          </p:cNvSpPr>
          <p:nvPr>
            <p:ph type="body" sz="quarter" idx="10"/>
          </p:nvPr>
        </p:nvSpPr>
        <p:spPr/>
        <p:txBody>
          <a:bodyPr/>
          <a:lstStyle/>
          <a:p>
            <a:endParaRPr lang="zh-CN" altLang="en-US"/>
          </a:p>
        </p:txBody>
      </p:sp>
      <p:graphicFrame>
        <p:nvGraphicFramePr>
          <p:cNvPr id="8" name="图表 7">
            <a:extLst>
              <a:ext uri="{FF2B5EF4-FFF2-40B4-BE49-F238E27FC236}">
                <a16:creationId xmlns:a16="http://schemas.microsoft.com/office/drawing/2014/main" xmlns="" id="{A5DB6204-4141-4CA1-8DD6-4CAECB2998E3}"/>
              </a:ext>
            </a:extLst>
          </p:cNvPr>
          <p:cNvGraphicFramePr/>
          <p:nvPr>
            <p:extLst>
              <p:ext uri="{D42A27DB-BD31-4B8C-83A1-F6EECF244321}">
                <p14:modId xmlns:p14="http://schemas.microsoft.com/office/powerpoint/2010/main" val="4185799808"/>
              </p:ext>
            </p:extLst>
          </p:nvPr>
        </p:nvGraphicFramePr>
        <p:xfrm>
          <a:off x="1223192" y="1499810"/>
          <a:ext cx="3017940" cy="2925233"/>
        </p:xfrm>
        <a:graphic>
          <a:graphicData uri="http://schemas.openxmlformats.org/drawingml/2006/chart">
            <c:chart xmlns:c="http://schemas.openxmlformats.org/drawingml/2006/chart" xmlns:r="http://schemas.openxmlformats.org/officeDocument/2006/relationships" r:id="rId3"/>
          </a:graphicData>
        </a:graphic>
      </p:graphicFrame>
      <p:grpSp>
        <p:nvGrpSpPr>
          <p:cNvPr id="11" name="组合 10">
            <a:extLst>
              <a:ext uri="{FF2B5EF4-FFF2-40B4-BE49-F238E27FC236}">
                <a16:creationId xmlns:a16="http://schemas.microsoft.com/office/drawing/2014/main" xmlns="" id="{944AD31A-2DFC-4669-B690-D3F89D8BE25D}"/>
              </a:ext>
            </a:extLst>
          </p:cNvPr>
          <p:cNvGrpSpPr/>
          <p:nvPr/>
        </p:nvGrpSpPr>
        <p:grpSpPr>
          <a:xfrm>
            <a:off x="4683760" y="2122528"/>
            <a:ext cx="2827020" cy="1679797"/>
            <a:chOff x="5087903" y="1978461"/>
            <a:chExt cx="2827020" cy="1679797"/>
          </a:xfrm>
        </p:grpSpPr>
        <p:sp>
          <p:nvSpPr>
            <p:cNvPr id="12" name="文本框 11">
              <a:extLst>
                <a:ext uri="{FF2B5EF4-FFF2-40B4-BE49-F238E27FC236}">
                  <a16:creationId xmlns:a16="http://schemas.microsoft.com/office/drawing/2014/main" xmlns="" id="{011A0859-4282-4FBB-B2C5-71DA3FD6075E}"/>
                </a:ext>
              </a:extLst>
            </p:cNvPr>
            <p:cNvSpPr txBox="1"/>
            <p:nvPr/>
          </p:nvSpPr>
          <p:spPr>
            <a:xfrm>
              <a:off x="5087903" y="1978461"/>
              <a:ext cx="2170787" cy="584775"/>
            </a:xfrm>
            <a:prstGeom prst="rect">
              <a:avLst/>
            </a:prstGeom>
            <a:noFill/>
          </p:spPr>
          <p:txBody>
            <a:bodyPr wrap="none" rtlCol="0">
              <a:spAutoFit/>
            </a:bodyPr>
            <a:lstStyle/>
            <a:p>
              <a:pPr lvl="0"/>
              <a:r>
                <a:rPr lang="en-US" altLang="zh-CN" sz="3200" i="1" dirty="0">
                  <a:solidFill>
                    <a:schemeClr val="accent1">
                      <a:lumMod val="75000"/>
                    </a:schemeClr>
                  </a:solidFill>
                  <a:latin typeface="思源宋体 CN Heavy"/>
                  <a:ea typeface="思源宋体 CN Heavy"/>
                </a:rPr>
                <a:t>01 </a:t>
              </a:r>
              <a:r>
                <a:rPr lang="zh-CN" altLang="en-US" dirty="0">
                  <a:solidFill>
                    <a:schemeClr val="accent1">
                      <a:lumMod val="75000"/>
                    </a:schemeClr>
                  </a:solidFill>
                  <a:effectLst/>
                  <a:latin typeface="+mj-ea"/>
                  <a:ea typeface="+mj-ea"/>
                </a:rPr>
                <a:t>输入替换标题</a:t>
              </a:r>
            </a:p>
          </p:txBody>
        </p:sp>
        <p:sp>
          <p:nvSpPr>
            <p:cNvPr id="13" name="文本框 12">
              <a:extLst>
                <a:ext uri="{FF2B5EF4-FFF2-40B4-BE49-F238E27FC236}">
                  <a16:creationId xmlns:a16="http://schemas.microsoft.com/office/drawing/2014/main" xmlns="" id="{0F3725FD-1D8B-4B30-B970-722C07644C95}"/>
                </a:ext>
              </a:extLst>
            </p:cNvPr>
            <p:cNvSpPr txBox="1"/>
            <p:nvPr/>
          </p:nvSpPr>
          <p:spPr>
            <a:xfrm>
              <a:off x="5095523" y="2476588"/>
              <a:ext cx="2819400" cy="1181670"/>
            </a:xfrm>
            <a:prstGeom prst="rect">
              <a:avLst/>
            </a:prstGeom>
            <a:noFill/>
          </p:spPr>
          <p:txBody>
            <a:bodyPr wrap="square" rtlCol="0">
              <a:spAutoFit/>
            </a:bodyPr>
            <a:lstStyle/>
            <a:p>
              <a:pPr>
                <a:lnSpc>
                  <a:spcPct val="120000"/>
                </a:lnSpc>
              </a:pPr>
              <a:r>
                <a:rPr lang="zh-CN" altLang="en-US" sz="1200" dirty="0">
                  <a:solidFill>
                    <a:schemeClr val="tx1">
                      <a:lumMod val="65000"/>
                      <a:lumOff val="35000"/>
                    </a:schemeClr>
                  </a:solidFill>
                  <a:effectLst/>
                  <a:latin typeface="+mn-ea"/>
                </a:rPr>
                <a:t>双击输入替换内容千图网轻松设计高效办公。双击输入替换内容。</a:t>
              </a:r>
              <a:endParaRPr lang="en-US" altLang="zh-CN" sz="1200" dirty="0">
                <a:solidFill>
                  <a:schemeClr val="tx1">
                    <a:lumMod val="65000"/>
                    <a:lumOff val="35000"/>
                  </a:schemeClr>
                </a:solidFill>
                <a:effectLst/>
                <a:latin typeface="+mn-ea"/>
              </a:endParaRPr>
            </a:p>
            <a:p>
              <a:pPr>
                <a:lnSpc>
                  <a:spcPct val="120000"/>
                </a:lnSpc>
              </a:pPr>
              <a:r>
                <a:rPr lang="zh-CN" altLang="en-US" sz="1200" dirty="0">
                  <a:solidFill>
                    <a:schemeClr val="tx1">
                      <a:lumMod val="65000"/>
                      <a:lumOff val="35000"/>
                    </a:schemeClr>
                  </a:solidFill>
                  <a:effectLst/>
                  <a:latin typeface="+mn-ea"/>
                </a:rPr>
                <a:t>千图网轻松设计高效办公。双击输入替换内容千图网轻松设计高效办公。</a:t>
              </a:r>
              <a:endParaRPr lang="en-US" altLang="zh-CN" sz="1200" dirty="0">
                <a:solidFill>
                  <a:schemeClr val="tx1">
                    <a:lumMod val="65000"/>
                    <a:lumOff val="35000"/>
                  </a:schemeClr>
                </a:solidFill>
                <a:effectLst/>
                <a:latin typeface="+mn-ea"/>
              </a:endParaRPr>
            </a:p>
            <a:p>
              <a:pPr>
                <a:lnSpc>
                  <a:spcPct val="120000"/>
                </a:lnSpc>
              </a:pPr>
              <a:r>
                <a:rPr lang="zh-CN" altLang="en-US" sz="1200" dirty="0">
                  <a:solidFill>
                    <a:schemeClr val="tx1">
                      <a:lumMod val="65000"/>
                      <a:lumOff val="35000"/>
                    </a:schemeClr>
                  </a:solidFill>
                  <a:latin typeface="+mn-ea"/>
                </a:rPr>
                <a:t>千图网轻松设计高效办公。</a:t>
              </a:r>
              <a:endParaRPr lang="zh-CN" altLang="en-US" sz="1200" dirty="0">
                <a:solidFill>
                  <a:schemeClr val="tx1">
                    <a:lumMod val="65000"/>
                    <a:lumOff val="35000"/>
                  </a:schemeClr>
                </a:solidFill>
                <a:effectLst/>
                <a:latin typeface="+mn-ea"/>
              </a:endParaRPr>
            </a:p>
          </p:txBody>
        </p:sp>
      </p:grpSp>
      <p:grpSp>
        <p:nvGrpSpPr>
          <p:cNvPr id="14" name="组合 13">
            <a:extLst>
              <a:ext uri="{FF2B5EF4-FFF2-40B4-BE49-F238E27FC236}">
                <a16:creationId xmlns:a16="http://schemas.microsoft.com/office/drawing/2014/main" xmlns="" id="{CE749863-6519-442A-97FD-6EC68CDE4EEB}"/>
              </a:ext>
            </a:extLst>
          </p:cNvPr>
          <p:cNvGrpSpPr/>
          <p:nvPr/>
        </p:nvGrpSpPr>
        <p:grpSpPr>
          <a:xfrm>
            <a:off x="7807960" y="2122528"/>
            <a:ext cx="2827020" cy="1679797"/>
            <a:chOff x="5087903" y="1978461"/>
            <a:chExt cx="2827020" cy="1679797"/>
          </a:xfrm>
        </p:grpSpPr>
        <p:sp>
          <p:nvSpPr>
            <p:cNvPr id="15" name="文本框 14">
              <a:extLst>
                <a:ext uri="{FF2B5EF4-FFF2-40B4-BE49-F238E27FC236}">
                  <a16:creationId xmlns:a16="http://schemas.microsoft.com/office/drawing/2014/main" xmlns="" id="{50B675A0-3F94-46F1-9396-49BA0CE52533}"/>
                </a:ext>
              </a:extLst>
            </p:cNvPr>
            <p:cNvSpPr txBox="1"/>
            <p:nvPr/>
          </p:nvSpPr>
          <p:spPr>
            <a:xfrm>
              <a:off x="5087903" y="1978461"/>
              <a:ext cx="2170787" cy="584775"/>
            </a:xfrm>
            <a:prstGeom prst="rect">
              <a:avLst/>
            </a:prstGeom>
            <a:noFill/>
          </p:spPr>
          <p:txBody>
            <a:bodyPr wrap="none" rtlCol="0">
              <a:spAutoFit/>
            </a:bodyPr>
            <a:lstStyle/>
            <a:p>
              <a:pPr lvl="0"/>
              <a:r>
                <a:rPr lang="en-US" altLang="zh-CN" sz="3200" i="1" dirty="0">
                  <a:solidFill>
                    <a:schemeClr val="accent1">
                      <a:lumMod val="75000"/>
                    </a:schemeClr>
                  </a:solidFill>
                  <a:latin typeface="思源宋体 CN Heavy"/>
                  <a:ea typeface="思源宋体 CN Heavy"/>
                </a:rPr>
                <a:t>02 </a:t>
              </a:r>
              <a:r>
                <a:rPr lang="zh-CN" altLang="en-US" dirty="0">
                  <a:solidFill>
                    <a:schemeClr val="accent1">
                      <a:lumMod val="75000"/>
                    </a:schemeClr>
                  </a:solidFill>
                  <a:effectLst/>
                  <a:latin typeface="+mj-ea"/>
                  <a:ea typeface="+mj-ea"/>
                </a:rPr>
                <a:t>输入替换标题</a:t>
              </a:r>
            </a:p>
          </p:txBody>
        </p:sp>
        <p:sp>
          <p:nvSpPr>
            <p:cNvPr id="16" name="文本框 15">
              <a:extLst>
                <a:ext uri="{FF2B5EF4-FFF2-40B4-BE49-F238E27FC236}">
                  <a16:creationId xmlns:a16="http://schemas.microsoft.com/office/drawing/2014/main" xmlns="" id="{12562190-B56D-462D-934B-13D433298DFF}"/>
                </a:ext>
              </a:extLst>
            </p:cNvPr>
            <p:cNvSpPr txBox="1"/>
            <p:nvPr/>
          </p:nvSpPr>
          <p:spPr>
            <a:xfrm>
              <a:off x="5095523" y="2476588"/>
              <a:ext cx="2819400" cy="1181670"/>
            </a:xfrm>
            <a:prstGeom prst="rect">
              <a:avLst/>
            </a:prstGeom>
            <a:noFill/>
          </p:spPr>
          <p:txBody>
            <a:bodyPr wrap="square" rtlCol="0">
              <a:spAutoFit/>
            </a:bodyPr>
            <a:lstStyle/>
            <a:p>
              <a:pPr>
                <a:lnSpc>
                  <a:spcPct val="120000"/>
                </a:lnSpc>
              </a:pPr>
              <a:r>
                <a:rPr lang="zh-CN" altLang="en-US" sz="1200" dirty="0">
                  <a:solidFill>
                    <a:schemeClr val="tx1">
                      <a:lumMod val="65000"/>
                      <a:lumOff val="35000"/>
                    </a:schemeClr>
                  </a:solidFill>
                  <a:effectLst/>
                  <a:latin typeface="+mn-ea"/>
                </a:rPr>
                <a:t>双击输入替换内容千图网轻松设计高效办公。双击输入替换内容。</a:t>
              </a:r>
              <a:endParaRPr lang="en-US" altLang="zh-CN" sz="1200" dirty="0">
                <a:solidFill>
                  <a:schemeClr val="tx1">
                    <a:lumMod val="65000"/>
                    <a:lumOff val="35000"/>
                  </a:schemeClr>
                </a:solidFill>
                <a:effectLst/>
                <a:latin typeface="+mn-ea"/>
              </a:endParaRPr>
            </a:p>
            <a:p>
              <a:pPr>
                <a:lnSpc>
                  <a:spcPct val="120000"/>
                </a:lnSpc>
              </a:pPr>
              <a:r>
                <a:rPr lang="zh-CN" altLang="en-US" sz="1200" dirty="0">
                  <a:solidFill>
                    <a:schemeClr val="tx1">
                      <a:lumMod val="65000"/>
                      <a:lumOff val="35000"/>
                    </a:schemeClr>
                  </a:solidFill>
                  <a:effectLst/>
                  <a:latin typeface="+mn-ea"/>
                </a:rPr>
                <a:t>千图网轻松设计高效办公。双击输入替换内容千图网轻松设计高效办公。</a:t>
              </a:r>
              <a:endParaRPr lang="en-US" altLang="zh-CN" sz="1200" dirty="0">
                <a:solidFill>
                  <a:schemeClr val="tx1">
                    <a:lumMod val="65000"/>
                    <a:lumOff val="35000"/>
                  </a:schemeClr>
                </a:solidFill>
                <a:effectLst/>
                <a:latin typeface="+mn-ea"/>
              </a:endParaRPr>
            </a:p>
            <a:p>
              <a:pPr>
                <a:lnSpc>
                  <a:spcPct val="120000"/>
                </a:lnSpc>
              </a:pPr>
              <a:r>
                <a:rPr lang="zh-CN" altLang="en-US" sz="1200" dirty="0">
                  <a:solidFill>
                    <a:schemeClr val="tx1">
                      <a:lumMod val="65000"/>
                      <a:lumOff val="35000"/>
                    </a:schemeClr>
                  </a:solidFill>
                  <a:latin typeface="+mn-ea"/>
                </a:rPr>
                <a:t>千图网轻松设计高效办公。</a:t>
              </a:r>
              <a:endParaRPr lang="zh-CN" altLang="en-US" sz="1200" dirty="0">
                <a:solidFill>
                  <a:schemeClr val="tx1">
                    <a:lumMod val="65000"/>
                    <a:lumOff val="35000"/>
                  </a:schemeClr>
                </a:solidFill>
                <a:effectLst/>
                <a:latin typeface="+mn-ea"/>
              </a:endParaRPr>
            </a:p>
          </p:txBody>
        </p:sp>
      </p:grpSp>
      <p:pic>
        <p:nvPicPr>
          <p:cNvPr id="17" name="图片 16">
            <a:extLst>
              <a:ext uri="{FF2B5EF4-FFF2-40B4-BE49-F238E27FC236}">
                <a16:creationId xmlns:a16="http://schemas.microsoft.com/office/drawing/2014/main" xmlns="" id="{BC3962D9-A2D3-42FD-803B-61DAC22E5A77}"/>
              </a:ext>
            </a:extLst>
          </p:cNvPr>
          <p:cNvPicPr>
            <a:picLocks noChangeAspect="1"/>
          </p:cNvPicPr>
          <p:nvPr/>
        </p:nvPicPr>
        <p:blipFill rotWithShape="1">
          <a:blip r:embed="rId4"/>
          <a:srcRect t="1662" b="67628"/>
          <a:stretch/>
        </p:blipFill>
        <p:spPr>
          <a:xfrm>
            <a:off x="1" y="4867124"/>
            <a:ext cx="12192000" cy="2024743"/>
          </a:xfrm>
          <a:prstGeom prst="rect">
            <a:avLst/>
          </a:prstGeom>
        </p:spPr>
      </p:pic>
    </p:spTree>
    <p:extLst>
      <p:ext uri="{BB962C8B-B14F-4D97-AF65-F5344CB8AC3E}">
        <p14:creationId xmlns:p14="http://schemas.microsoft.com/office/powerpoint/2010/main" val="28057347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out)">
                                      <p:cBhvr>
                                        <p:cTn id="7" dur="1250"/>
                                        <p:tgtEl>
                                          <p:spTgt spid="8"/>
                                        </p:tgtEl>
                                      </p:cBhvr>
                                    </p:animEffect>
                                  </p:childTnLst>
                                </p:cTn>
                              </p:par>
                            </p:childTnLst>
                          </p:cTn>
                        </p:par>
                        <p:par>
                          <p:cTn id="8" fill="hold">
                            <p:stCondLst>
                              <p:cond delay="125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par>
                                <p:cTn id="12" presetID="10" presetClass="entr" presetSubtype="0" fill="hold" nodeType="withEffect">
                                  <p:stCondLst>
                                    <p:cond delay="25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nodeType="withEffect">
                                  <p:stCondLst>
                                    <p:cond delay="25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xmlns="" id="{AE10B6DC-7AFC-42B2-856B-D60DAC292FFF}"/>
              </a:ext>
            </a:extLst>
          </p:cNvPr>
          <p:cNvGrpSpPr/>
          <p:nvPr/>
        </p:nvGrpSpPr>
        <p:grpSpPr>
          <a:xfrm>
            <a:off x="1001486" y="631370"/>
            <a:ext cx="11190514" cy="2024743"/>
            <a:chOff x="2191657" y="820057"/>
            <a:chExt cx="8788401" cy="1549400"/>
          </a:xfrm>
        </p:grpSpPr>
        <p:pic>
          <p:nvPicPr>
            <p:cNvPr id="16" name="图片 15">
              <a:extLst>
                <a:ext uri="{FF2B5EF4-FFF2-40B4-BE49-F238E27FC236}">
                  <a16:creationId xmlns:a16="http://schemas.microsoft.com/office/drawing/2014/main" xmlns="" id="{3DFD9A80-5D47-4D42-A96A-7A0CB261893F}"/>
                </a:ext>
              </a:extLst>
            </p:cNvPr>
            <p:cNvPicPr>
              <a:picLocks noChangeAspect="1"/>
            </p:cNvPicPr>
            <p:nvPr/>
          </p:nvPicPr>
          <p:blipFill rotWithShape="1">
            <a:blip r:embed="rId3"/>
            <a:srcRect b="45230"/>
            <a:stretch/>
          </p:blipFill>
          <p:spPr>
            <a:xfrm>
              <a:off x="5611268" y="820057"/>
              <a:ext cx="5368790" cy="1549400"/>
            </a:xfrm>
            <a:prstGeom prst="rect">
              <a:avLst/>
            </a:prstGeom>
          </p:spPr>
        </p:pic>
        <p:sp>
          <p:nvSpPr>
            <p:cNvPr id="17" name="矩形 16">
              <a:extLst>
                <a:ext uri="{FF2B5EF4-FFF2-40B4-BE49-F238E27FC236}">
                  <a16:creationId xmlns:a16="http://schemas.microsoft.com/office/drawing/2014/main" xmlns="" id="{5F34D93A-7729-46E0-BE0D-CD7680596F5B}"/>
                </a:ext>
              </a:extLst>
            </p:cNvPr>
            <p:cNvSpPr/>
            <p:nvPr/>
          </p:nvSpPr>
          <p:spPr>
            <a:xfrm>
              <a:off x="2191657" y="820057"/>
              <a:ext cx="3419611" cy="1549400"/>
            </a:xfrm>
            <a:prstGeom prst="rect">
              <a:avLst/>
            </a:prstGeom>
            <a:gradFill>
              <a:gsLst>
                <a:gs pos="0">
                  <a:srgbClr val="0476A3"/>
                </a:gs>
                <a:gs pos="100000">
                  <a:srgbClr val="0A9B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a:extLst>
              <a:ext uri="{FF2B5EF4-FFF2-40B4-BE49-F238E27FC236}">
                <a16:creationId xmlns:a16="http://schemas.microsoft.com/office/drawing/2014/main" xmlns="" id="{734B8EBD-0684-40E0-BFC6-438330402637}"/>
              </a:ext>
            </a:extLst>
          </p:cNvPr>
          <p:cNvSpPr txBox="1"/>
          <p:nvPr/>
        </p:nvSpPr>
        <p:spPr>
          <a:xfrm>
            <a:off x="1422334" y="918452"/>
            <a:ext cx="184731" cy="1015663"/>
          </a:xfrm>
          <a:prstGeom prst="rect">
            <a:avLst/>
          </a:prstGeom>
          <a:noFill/>
        </p:spPr>
        <p:txBody>
          <a:bodyPr wrap="none" rtlCol="0">
            <a:spAutoFit/>
          </a:bodyPr>
          <a:lstStyle/>
          <a:p>
            <a:endParaRPr lang="zh-CN" altLang="en-US" sz="6000" dirty="0">
              <a:solidFill>
                <a:schemeClr val="bg1"/>
              </a:solidFill>
              <a:ea typeface="字魂54号-贤黑" panose="00000500000000000000" pitchFamily="2" charset="-122"/>
            </a:endParaRPr>
          </a:p>
        </p:txBody>
      </p:sp>
      <p:sp>
        <p:nvSpPr>
          <p:cNvPr id="19" name="文本框 18">
            <a:extLst>
              <a:ext uri="{FF2B5EF4-FFF2-40B4-BE49-F238E27FC236}">
                <a16:creationId xmlns:a16="http://schemas.microsoft.com/office/drawing/2014/main" xmlns="" id="{C983E1FF-C097-48BC-B10B-41AFCA504B79}"/>
              </a:ext>
            </a:extLst>
          </p:cNvPr>
          <p:cNvSpPr txBox="1"/>
          <p:nvPr/>
        </p:nvSpPr>
        <p:spPr>
          <a:xfrm>
            <a:off x="1447582" y="1744245"/>
            <a:ext cx="2243371" cy="584775"/>
          </a:xfrm>
          <a:prstGeom prst="rect">
            <a:avLst/>
          </a:prstGeom>
          <a:noFill/>
        </p:spPr>
        <p:txBody>
          <a:bodyPr wrap="none" rtlCol="0">
            <a:spAutoFit/>
          </a:bodyPr>
          <a:lstStyle/>
          <a:p>
            <a:r>
              <a:rPr lang="en-US" altLang="zh-CN" sz="3200" dirty="0">
                <a:solidFill>
                  <a:schemeClr val="bg1"/>
                </a:solidFill>
              </a:rPr>
              <a:t>CONTENTS</a:t>
            </a:r>
            <a:endParaRPr lang="zh-CN" altLang="en-US" sz="3200" dirty="0">
              <a:solidFill>
                <a:schemeClr val="bg1"/>
              </a:solidFill>
            </a:endParaRPr>
          </a:p>
        </p:txBody>
      </p:sp>
      <p:grpSp>
        <p:nvGrpSpPr>
          <p:cNvPr id="26" name="组合 25">
            <a:extLst>
              <a:ext uri="{FF2B5EF4-FFF2-40B4-BE49-F238E27FC236}">
                <a16:creationId xmlns:a16="http://schemas.microsoft.com/office/drawing/2014/main" xmlns="" id="{07581E8F-1D3C-4B7F-949F-9D1B68122533}"/>
              </a:ext>
            </a:extLst>
          </p:cNvPr>
          <p:cNvGrpSpPr/>
          <p:nvPr/>
        </p:nvGrpSpPr>
        <p:grpSpPr>
          <a:xfrm>
            <a:off x="2610088" y="3573365"/>
            <a:ext cx="1120820" cy="1015663"/>
            <a:chOff x="1908052" y="3601761"/>
            <a:chExt cx="1120820" cy="1015663"/>
          </a:xfrm>
        </p:grpSpPr>
        <p:sp>
          <p:nvSpPr>
            <p:cNvPr id="21" name="文本框 20">
              <a:extLst>
                <a:ext uri="{FF2B5EF4-FFF2-40B4-BE49-F238E27FC236}">
                  <a16:creationId xmlns:a16="http://schemas.microsoft.com/office/drawing/2014/main" xmlns="" id="{1B805F5A-F860-4E82-8F5B-C49B47ABFBCB}"/>
                </a:ext>
              </a:extLst>
            </p:cNvPr>
            <p:cNvSpPr txBox="1"/>
            <p:nvPr/>
          </p:nvSpPr>
          <p:spPr>
            <a:xfrm>
              <a:off x="1908052" y="3601761"/>
              <a:ext cx="1120820" cy="1015663"/>
            </a:xfrm>
            <a:prstGeom prst="rect">
              <a:avLst/>
            </a:prstGeom>
            <a:noFill/>
          </p:spPr>
          <p:txBody>
            <a:bodyPr wrap="none" rtlCol="0">
              <a:spAutoFit/>
            </a:bodyPr>
            <a:lstStyle/>
            <a:p>
              <a:pPr lvl="0"/>
              <a:r>
                <a:rPr lang="en-US" altLang="zh-CN" sz="6000" spc="-150" dirty="0">
                  <a:latin typeface="思源宋体 CN Heavy"/>
                  <a:ea typeface="思源宋体 CN Heavy"/>
                </a:rPr>
                <a:t>01</a:t>
              </a:r>
              <a:endParaRPr lang="zh-CN" altLang="en-US" sz="6000" spc="-150" dirty="0">
                <a:effectLst/>
                <a:latin typeface="+mj-ea"/>
                <a:ea typeface="+mj-ea"/>
              </a:endParaRPr>
            </a:p>
          </p:txBody>
        </p:sp>
        <p:cxnSp>
          <p:nvCxnSpPr>
            <p:cNvPr id="25" name="直接连接符 24">
              <a:extLst>
                <a:ext uri="{FF2B5EF4-FFF2-40B4-BE49-F238E27FC236}">
                  <a16:creationId xmlns:a16="http://schemas.microsoft.com/office/drawing/2014/main" xmlns="" id="{AF522039-0289-4BFB-97BC-61A3D2B637CA}"/>
                </a:ext>
              </a:extLst>
            </p:cNvPr>
            <p:cNvCxnSpPr/>
            <p:nvPr/>
          </p:nvCxnSpPr>
          <p:spPr>
            <a:xfrm flipV="1">
              <a:off x="2983354" y="3727806"/>
              <a:ext cx="0" cy="70701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7" name="组合 26">
            <a:extLst>
              <a:ext uri="{FF2B5EF4-FFF2-40B4-BE49-F238E27FC236}">
                <a16:creationId xmlns:a16="http://schemas.microsoft.com/office/drawing/2014/main" xmlns="" id="{B4DFC18B-61B9-4BBB-916E-CF359D22CF1F}"/>
              </a:ext>
            </a:extLst>
          </p:cNvPr>
          <p:cNvGrpSpPr/>
          <p:nvPr/>
        </p:nvGrpSpPr>
        <p:grpSpPr>
          <a:xfrm>
            <a:off x="7124063" y="3573365"/>
            <a:ext cx="1082348" cy="1015663"/>
            <a:chOff x="1908052" y="3601761"/>
            <a:chExt cx="1082348" cy="1015663"/>
          </a:xfrm>
        </p:grpSpPr>
        <p:sp>
          <p:nvSpPr>
            <p:cNvPr id="28" name="文本框 27">
              <a:extLst>
                <a:ext uri="{FF2B5EF4-FFF2-40B4-BE49-F238E27FC236}">
                  <a16:creationId xmlns:a16="http://schemas.microsoft.com/office/drawing/2014/main" xmlns="" id="{DE9FD64B-3171-4E6D-93EF-B2F0ABACA126}"/>
                </a:ext>
              </a:extLst>
            </p:cNvPr>
            <p:cNvSpPr txBox="1"/>
            <p:nvPr/>
          </p:nvSpPr>
          <p:spPr>
            <a:xfrm>
              <a:off x="1908052" y="3601761"/>
              <a:ext cx="1082348" cy="1015663"/>
            </a:xfrm>
            <a:prstGeom prst="rect">
              <a:avLst/>
            </a:prstGeom>
            <a:noFill/>
          </p:spPr>
          <p:txBody>
            <a:bodyPr wrap="none" rtlCol="0">
              <a:spAutoFit/>
            </a:bodyPr>
            <a:lstStyle/>
            <a:p>
              <a:pPr lvl="0"/>
              <a:r>
                <a:rPr lang="en-US" altLang="zh-CN" sz="6000" spc="-150" dirty="0">
                  <a:latin typeface="思源宋体 CN Heavy"/>
                  <a:ea typeface="思源宋体 CN Heavy"/>
                </a:rPr>
                <a:t>02</a:t>
              </a:r>
              <a:endParaRPr lang="zh-CN" altLang="en-US" sz="6000" spc="-150" dirty="0">
                <a:effectLst/>
                <a:latin typeface="+mj-ea"/>
                <a:ea typeface="+mj-ea"/>
              </a:endParaRPr>
            </a:p>
          </p:txBody>
        </p:sp>
        <p:cxnSp>
          <p:nvCxnSpPr>
            <p:cNvPr id="30" name="直接连接符 29">
              <a:extLst>
                <a:ext uri="{FF2B5EF4-FFF2-40B4-BE49-F238E27FC236}">
                  <a16:creationId xmlns:a16="http://schemas.microsoft.com/office/drawing/2014/main" xmlns="" id="{5BD367C5-26F9-4CC6-9A7A-239B37DF260D}"/>
                </a:ext>
              </a:extLst>
            </p:cNvPr>
            <p:cNvCxnSpPr/>
            <p:nvPr/>
          </p:nvCxnSpPr>
          <p:spPr>
            <a:xfrm flipV="1">
              <a:off x="2983354" y="3727806"/>
              <a:ext cx="0" cy="70701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3" name="组合 32">
            <a:extLst>
              <a:ext uri="{FF2B5EF4-FFF2-40B4-BE49-F238E27FC236}">
                <a16:creationId xmlns:a16="http://schemas.microsoft.com/office/drawing/2014/main" xmlns="" id="{BB855905-700C-421B-8C23-8EE417558EC7}"/>
              </a:ext>
            </a:extLst>
          </p:cNvPr>
          <p:cNvGrpSpPr/>
          <p:nvPr/>
        </p:nvGrpSpPr>
        <p:grpSpPr>
          <a:xfrm>
            <a:off x="2610088" y="4871665"/>
            <a:ext cx="1082348" cy="1015663"/>
            <a:chOff x="1908052" y="3601761"/>
            <a:chExt cx="1082348" cy="1015663"/>
          </a:xfrm>
        </p:grpSpPr>
        <p:sp>
          <p:nvSpPr>
            <p:cNvPr id="34" name="文本框 33">
              <a:extLst>
                <a:ext uri="{FF2B5EF4-FFF2-40B4-BE49-F238E27FC236}">
                  <a16:creationId xmlns:a16="http://schemas.microsoft.com/office/drawing/2014/main" xmlns="" id="{CF30B82B-F6E8-470B-AE99-FDCB4D1F529B}"/>
                </a:ext>
              </a:extLst>
            </p:cNvPr>
            <p:cNvSpPr txBox="1"/>
            <p:nvPr/>
          </p:nvSpPr>
          <p:spPr>
            <a:xfrm>
              <a:off x="1908052" y="3601761"/>
              <a:ext cx="1082348" cy="1015663"/>
            </a:xfrm>
            <a:prstGeom prst="rect">
              <a:avLst/>
            </a:prstGeom>
            <a:noFill/>
          </p:spPr>
          <p:txBody>
            <a:bodyPr wrap="none" rtlCol="0">
              <a:spAutoFit/>
            </a:bodyPr>
            <a:lstStyle/>
            <a:p>
              <a:pPr lvl="0"/>
              <a:r>
                <a:rPr lang="en-US" altLang="zh-CN" sz="6000" spc="-150" dirty="0">
                  <a:latin typeface="思源宋体 CN Heavy"/>
                  <a:ea typeface="思源宋体 CN Heavy"/>
                </a:rPr>
                <a:t>03</a:t>
              </a:r>
              <a:endParaRPr lang="zh-CN" altLang="en-US" sz="6000" spc="-150" dirty="0">
                <a:effectLst/>
                <a:latin typeface="+mj-ea"/>
                <a:ea typeface="+mj-ea"/>
              </a:endParaRPr>
            </a:p>
          </p:txBody>
        </p:sp>
        <p:cxnSp>
          <p:nvCxnSpPr>
            <p:cNvPr id="36" name="直接连接符 35">
              <a:extLst>
                <a:ext uri="{FF2B5EF4-FFF2-40B4-BE49-F238E27FC236}">
                  <a16:creationId xmlns:a16="http://schemas.microsoft.com/office/drawing/2014/main" xmlns="" id="{21CCAB66-30A6-458A-BA34-1E20C9F26097}"/>
                </a:ext>
              </a:extLst>
            </p:cNvPr>
            <p:cNvCxnSpPr/>
            <p:nvPr/>
          </p:nvCxnSpPr>
          <p:spPr>
            <a:xfrm flipV="1">
              <a:off x="2983354" y="3727806"/>
              <a:ext cx="0" cy="70701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 name="矩形 2"/>
          <p:cNvSpPr/>
          <p:nvPr/>
        </p:nvSpPr>
        <p:spPr>
          <a:xfrm>
            <a:off x="3843171" y="3871478"/>
            <a:ext cx="2848857" cy="461665"/>
          </a:xfrm>
          <a:prstGeom prst="rect">
            <a:avLst/>
          </a:prstGeom>
        </p:spPr>
        <p:txBody>
          <a:bodyPr wrap="none">
            <a:spAutoFit/>
          </a:bodyPr>
          <a:lstStyle/>
          <a:p>
            <a:r>
              <a:rPr lang="en-US" altLang="zh-CN" sz="2400" b="1" dirty="0"/>
              <a:t>Product Definition</a:t>
            </a:r>
          </a:p>
        </p:txBody>
      </p:sp>
      <p:sp>
        <p:nvSpPr>
          <p:cNvPr id="4" name="矩形 3"/>
          <p:cNvSpPr/>
          <p:nvPr/>
        </p:nvSpPr>
        <p:spPr>
          <a:xfrm>
            <a:off x="8313293" y="3868248"/>
            <a:ext cx="2425664" cy="461665"/>
          </a:xfrm>
          <a:prstGeom prst="rect">
            <a:avLst/>
          </a:prstGeom>
        </p:spPr>
        <p:txBody>
          <a:bodyPr wrap="none">
            <a:spAutoFit/>
          </a:bodyPr>
          <a:lstStyle/>
          <a:p>
            <a:r>
              <a:rPr lang="en-US" altLang="zh-CN" sz="2400" b="1" dirty="0"/>
              <a:t>Product survey</a:t>
            </a:r>
          </a:p>
        </p:txBody>
      </p:sp>
      <p:sp>
        <p:nvSpPr>
          <p:cNvPr id="5" name="矩形 4"/>
          <p:cNvSpPr/>
          <p:nvPr/>
        </p:nvSpPr>
        <p:spPr>
          <a:xfrm>
            <a:off x="3843171" y="5194829"/>
            <a:ext cx="2356735" cy="461665"/>
          </a:xfrm>
          <a:prstGeom prst="rect">
            <a:avLst/>
          </a:prstGeom>
        </p:spPr>
        <p:txBody>
          <a:bodyPr wrap="none">
            <a:spAutoFit/>
          </a:bodyPr>
          <a:lstStyle/>
          <a:p>
            <a:r>
              <a:rPr lang="en-US" altLang="zh-CN" sz="2400" b="1" dirty="0"/>
              <a:t>System design</a:t>
            </a:r>
          </a:p>
        </p:txBody>
      </p:sp>
    </p:spTree>
    <p:extLst>
      <p:ext uri="{BB962C8B-B14F-4D97-AF65-F5344CB8AC3E}">
        <p14:creationId xmlns:p14="http://schemas.microsoft.com/office/powerpoint/2010/main" val="2669696787"/>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par>
                                <p:cTn id="12" presetID="14" presetClass="entr" presetSubtype="1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randombar(horizontal)">
                                      <p:cBhvr>
                                        <p:cTn id="14" dur="500"/>
                                        <p:tgtEl>
                                          <p:spTgt spid="3"/>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randombar(horizontal)">
                                      <p:cBhvr>
                                        <p:cTn id="21" dur="500"/>
                                        <p:tgtEl>
                                          <p:spTgt spid="4"/>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randombar(horizontal)">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endParaRPr lang="zh-CN" altLang="en-US"/>
          </a:p>
        </p:txBody>
      </p:sp>
      <p:graphicFrame>
        <p:nvGraphicFramePr>
          <p:cNvPr id="4" name="Content Placeholder 2">
            <a:extLst>
              <a:ext uri="{FF2B5EF4-FFF2-40B4-BE49-F238E27FC236}">
                <a16:creationId xmlns:a16="http://schemas.microsoft.com/office/drawing/2014/main" xmlns="" id="{1FBE142A-CBB1-4CE3-8B10-92B940908BCF}"/>
              </a:ext>
            </a:extLst>
          </p:cNvPr>
          <p:cNvGraphicFramePr>
            <a:graphicFrameLocks/>
          </p:cNvGraphicFramePr>
          <p:nvPr>
            <p:extLst>
              <p:ext uri="{D42A27DB-BD31-4B8C-83A1-F6EECF244321}">
                <p14:modId xmlns:p14="http://schemas.microsoft.com/office/powerpoint/2010/main" val="1025557041"/>
              </p:ext>
            </p:extLst>
          </p:nvPr>
        </p:nvGraphicFramePr>
        <p:xfrm>
          <a:off x="1046404" y="1590305"/>
          <a:ext cx="5049596" cy="2429117"/>
        </p:xfrm>
        <a:graphic>
          <a:graphicData uri="http://schemas.openxmlformats.org/drawingml/2006/chart">
            <c:chart xmlns:c="http://schemas.openxmlformats.org/drawingml/2006/chart" xmlns:r="http://schemas.openxmlformats.org/officeDocument/2006/relationships" r:id="rId3"/>
          </a:graphicData>
        </a:graphic>
      </p:graphicFrame>
      <p:sp>
        <p:nvSpPr>
          <p:cNvPr id="7" name="矩形 6">
            <a:extLst>
              <a:ext uri="{FF2B5EF4-FFF2-40B4-BE49-F238E27FC236}">
                <a16:creationId xmlns:a16="http://schemas.microsoft.com/office/drawing/2014/main" xmlns="" id="{234A4375-FFFC-4FEB-9E97-418244D4690D}"/>
              </a:ext>
            </a:extLst>
          </p:cNvPr>
          <p:cNvSpPr/>
          <p:nvPr/>
        </p:nvSpPr>
        <p:spPr>
          <a:xfrm>
            <a:off x="1214069" y="4019422"/>
            <a:ext cx="4742231" cy="1796143"/>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108000" bIns="0" numCol="1" spcCol="0" rtlCol="0" fromWordArt="0" anchor="ctr" anchorCtr="0" forceAA="0" compatLnSpc="1">
            <a:prstTxWarp prst="textNoShape">
              <a:avLst/>
            </a:prstTxWarp>
            <a:noAutofit/>
          </a:bodyPr>
          <a:lstStyle/>
          <a:p>
            <a:pPr algn="just">
              <a:lnSpc>
                <a:spcPct val="120000"/>
              </a:lnSpc>
            </a:pPr>
            <a:r>
              <a:rPr lang="zh-CN" altLang="en-US" sz="1400" dirty="0">
                <a:latin typeface="+mn-ea"/>
              </a:rPr>
              <a:t>双击输入替换内容千图网轻松设计高效办公。双击输入替换内容千图网轻松设计高效办公。双击输入替换内容千图网轻松设计高效办公。双击输入替换内容千图网轻松设计高效办公。双击输入替换内容千图网轻松设计高效办公。双击输入替换内容千图网轻松设计高效办公。</a:t>
            </a:r>
          </a:p>
        </p:txBody>
      </p:sp>
      <p:grpSp>
        <p:nvGrpSpPr>
          <p:cNvPr id="10" name="组合 9">
            <a:extLst>
              <a:ext uri="{FF2B5EF4-FFF2-40B4-BE49-F238E27FC236}">
                <a16:creationId xmlns:a16="http://schemas.microsoft.com/office/drawing/2014/main" xmlns="" id="{B2EF6483-AD12-42D7-B13F-1B71956FA3D7}"/>
              </a:ext>
            </a:extLst>
          </p:cNvPr>
          <p:cNvGrpSpPr/>
          <p:nvPr/>
        </p:nvGrpSpPr>
        <p:grpSpPr>
          <a:xfrm>
            <a:off x="6533236" y="2311448"/>
            <a:ext cx="1217466" cy="1054356"/>
            <a:chOff x="6699530" y="2267905"/>
            <a:chExt cx="1217466" cy="1054356"/>
          </a:xfrm>
        </p:grpSpPr>
        <p:sp>
          <p:nvSpPr>
            <p:cNvPr id="8" name="任意多边形: 形状 7">
              <a:extLst>
                <a:ext uri="{FF2B5EF4-FFF2-40B4-BE49-F238E27FC236}">
                  <a16:creationId xmlns:a16="http://schemas.microsoft.com/office/drawing/2014/main" xmlns="" id="{F5263BF6-A827-479B-ACA0-E0C5A386BF11}"/>
                </a:ext>
              </a:extLst>
            </p:cNvPr>
            <p:cNvSpPr/>
            <p:nvPr/>
          </p:nvSpPr>
          <p:spPr>
            <a:xfrm rot="1800000">
              <a:off x="6699530" y="2267905"/>
              <a:ext cx="1217466" cy="1054356"/>
            </a:xfrm>
            <a:custGeom>
              <a:avLst/>
              <a:gdLst>
                <a:gd name="connsiteX0" fmla="*/ 2540000 w 2540000"/>
                <a:gd name="connsiteY0" fmla="*/ 1099852 h 2199704"/>
                <a:gd name="connsiteX1" fmla="*/ 1905000 w 2540000"/>
                <a:gd name="connsiteY1" fmla="*/ 2199704 h 2199704"/>
                <a:gd name="connsiteX2" fmla="*/ 635000 w 2540000"/>
                <a:gd name="connsiteY2" fmla="*/ 2199704 h 2199704"/>
                <a:gd name="connsiteX3" fmla="*/ 0 w 2540000"/>
                <a:gd name="connsiteY3" fmla="*/ 1099852 h 2199704"/>
                <a:gd name="connsiteX4" fmla="*/ 635000 w 2540000"/>
                <a:gd name="connsiteY4" fmla="*/ 0 h 2199704"/>
                <a:gd name="connsiteX5" fmla="*/ 1905000 w 2540000"/>
                <a:gd name="connsiteY5" fmla="*/ 0 h 2199704"/>
                <a:gd name="connsiteX6" fmla="*/ 2540000 w 2540000"/>
                <a:gd name="connsiteY6" fmla="*/ 1099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199704">
                  <a:moveTo>
                    <a:pt x="2540000" y="1099852"/>
                  </a:moveTo>
                  <a:lnTo>
                    <a:pt x="1905000" y="2199704"/>
                  </a:lnTo>
                  <a:lnTo>
                    <a:pt x="635000" y="2199704"/>
                  </a:lnTo>
                  <a:lnTo>
                    <a:pt x="0" y="1099852"/>
                  </a:lnTo>
                  <a:lnTo>
                    <a:pt x="635000" y="0"/>
                  </a:lnTo>
                  <a:lnTo>
                    <a:pt x="1905000" y="0"/>
                  </a:lnTo>
                  <a:lnTo>
                    <a:pt x="2540000" y="1099852"/>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9" name="椭圆 8">
              <a:extLst>
                <a:ext uri="{FF2B5EF4-FFF2-40B4-BE49-F238E27FC236}">
                  <a16:creationId xmlns:a16="http://schemas.microsoft.com/office/drawing/2014/main" xmlns="" id="{C6BAFC2A-ED8D-4DF5-9211-9DC392FC6962}"/>
                </a:ext>
              </a:extLst>
            </p:cNvPr>
            <p:cNvSpPr/>
            <p:nvPr/>
          </p:nvSpPr>
          <p:spPr>
            <a:xfrm>
              <a:off x="6838363" y="2363283"/>
              <a:ext cx="939800" cy="9398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t>W</a:t>
              </a:r>
              <a:endParaRPr lang="zh-CN" altLang="en-US" sz="4800" b="1" dirty="0"/>
            </a:p>
          </p:txBody>
        </p:sp>
      </p:grpSp>
      <p:grpSp>
        <p:nvGrpSpPr>
          <p:cNvPr id="11" name="组合 10">
            <a:extLst>
              <a:ext uri="{FF2B5EF4-FFF2-40B4-BE49-F238E27FC236}">
                <a16:creationId xmlns:a16="http://schemas.microsoft.com/office/drawing/2014/main" xmlns="" id="{F502A16D-C2AA-46C0-B4ED-AE5AAE264515}"/>
              </a:ext>
            </a:extLst>
          </p:cNvPr>
          <p:cNvGrpSpPr/>
          <p:nvPr/>
        </p:nvGrpSpPr>
        <p:grpSpPr>
          <a:xfrm>
            <a:off x="6533236" y="3967587"/>
            <a:ext cx="1217466" cy="1054356"/>
            <a:chOff x="6699530" y="2267905"/>
            <a:chExt cx="1217466" cy="1054356"/>
          </a:xfrm>
        </p:grpSpPr>
        <p:sp>
          <p:nvSpPr>
            <p:cNvPr id="12" name="任意多边形: 形状 11">
              <a:extLst>
                <a:ext uri="{FF2B5EF4-FFF2-40B4-BE49-F238E27FC236}">
                  <a16:creationId xmlns:a16="http://schemas.microsoft.com/office/drawing/2014/main" xmlns="" id="{29D9EE0F-F162-4E74-A105-818E9F1C9A41}"/>
                </a:ext>
              </a:extLst>
            </p:cNvPr>
            <p:cNvSpPr/>
            <p:nvPr/>
          </p:nvSpPr>
          <p:spPr>
            <a:xfrm rot="1800000">
              <a:off x="6699530" y="2267905"/>
              <a:ext cx="1217466" cy="1054356"/>
            </a:xfrm>
            <a:custGeom>
              <a:avLst/>
              <a:gdLst>
                <a:gd name="connsiteX0" fmla="*/ 2540000 w 2540000"/>
                <a:gd name="connsiteY0" fmla="*/ 1099852 h 2199704"/>
                <a:gd name="connsiteX1" fmla="*/ 1905000 w 2540000"/>
                <a:gd name="connsiteY1" fmla="*/ 2199704 h 2199704"/>
                <a:gd name="connsiteX2" fmla="*/ 635000 w 2540000"/>
                <a:gd name="connsiteY2" fmla="*/ 2199704 h 2199704"/>
                <a:gd name="connsiteX3" fmla="*/ 0 w 2540000"/>
                <a:gd name="connsiteY3" fmla="*/ 1099852 h 2199704"/>
                <a:gd name="connsiteX4" fmla="*/ 635000 w 2540000"/>
                <a:gd name="connsiteY4" fmla="*/ 0 h 2199704"/>
                <a:gd name="connsiteX5" fmla="*/ 1905000 w 2540000"/>
                <a:gd name="connsiteY5" fmla="*/ 0 h 2199704"/>
                <a:gd name="connsiteX6" fmla="*/ 2540000 w 2540000"/>
                <a:gd name="connsiteY6" fmla="*/ 1099852 h 219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199704">
                  <a:moveTo>
                    <a:pt x="2540000" y="1099852"/>
                  </a:moveTo>
                  <a:lnTo>
                    <a:pt x="1905000" y="2199704"/>
                  </a:lnTo>
                  <a:lnTo>
                    <a:pt x="635000" y="2199704"/>
                  </a:lnTo>
                  <a:lnTo>
                    <a:pt x="0" y="1099852"/>
                  </a:lnTo>
                  <a:lnTo>
                    <a:pt x="635000" y="0"/>
                  </a:lnTo>
                  <a:lnTo>
                    <a:pt x="1905000" y="0"/>
                  </a:lnTo>
                  <a:lnTo>
                    <a:pt x="2540000" y="1099852"/>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3" name="椭圆 12">
              <a:extLst>
                <a:ext uri="{FF2B5EF4-FFF2-40B4-BE49-F238E27FC236}">
                  <a16:creationId xmlns:a16="http://schemas.microsoft.com/office/drawing/2014/main" xmlns="" id="{00382242-2BB4-4F2C-B64C-71E3DE86958C}"/>
                </a:ext>
              </a:extLst>
            </p:cNvPr>
            <p:cNvSpPr/>
            <p:nvPr/>
          </p:nvSpPr>
          <p:spPr>
            <a:xfrm>
              <a:off x="6838363" y="2363283"/>
              <a:ext cx="939800" cy="9398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b="1" dirty="0"/>
                <a:t>T</a:t>
              </a:r>
              <a:endParaRPr lang="zh-CN" altLang="en-US" sz="4800" b="1" dirty="0"/>
            </a:p>
          </p:txBody>
        </p:sp>
      </p:grpSp>
      <p:sp>
        <p:nvSpPr>
          <p:cNvPr id="14" name="文本框 13">
            <a:extLst>
              <a:ext uri="{FF2B5EF4-FFF2-40B4-BE49-F238E27FC236}">
                <a16:creationId xmlns:a16="http://schemas.microsoft.com/office/drawing/2014/main" xmlns="" id="{C36F099F-87B3-4023-B890-E93B053F05E6}"/>
              </a:ext>
            </a:extLst>
          </p:cNvPr>
          <p:cNvSpPr txBox="1"/>
          <p:nvPr/>
        </p:nvSpPr>
        <p:spPr>
          <a:xfrm>
            <a:off x="7814780" y="2402316"/>
            <a:ext cx="1569660" cy="369332"/>
          </a:xfrm>
          <a:prstGeom prst="rect">
            <a:avLst/>
          </a:prstGeom>
          <a:noFill/>
        </p:spPr>
        <p:txBody>
          <a:bodyPr wrap="none" rtlCol="0">
            <a:spAutoFit/>
          </a:bodyPr>
          <a:lstStyle/>
          <a:p>
            <a:pPr lvl="0"/>
            <a:r>
              <a:rPr lang="zh-CN" altLang="en-US" dirty="0">
                <a:solidFill>
                  <a:schemeClr val="accent1">
                    <a:lumMod val="75000"/>
                  </a:schemeClr>
                </a:solidFill>
                <a:effectLst/>
                <a:latin typeface="+mj-ea"/>
                <a:ea typeface="+mj-ea"/>
              </a:rPr>
              <a:t>输入替换标题</a:t>
            </a:r>
          </a:p>
        </p:txBody>
      </p:sp>
      <p:sp>
        <p:nvSpPr>
          <p:cNvPr id="15" name="文本框 14">
            <a:extLst>
              <a:ext uri="{FF2B5EF4-FFF2-40B4-BE49-F238E27FC236}">
                <a16:creationId xmlns:a16="http://schemas.microsoft.com/office/drawing/2014/main" xmlns="" id="{EE27994D-EAE2-48CE-9310-BC7296F3DE5F}"/>
              </a:ext>
            </a:extLst>
          </p:cNvPr>
          <p:cNvSpPr txBox="1"/>
          <p:nvPr/>
        </p:nvSpPr>
        <p:spPr>
          <a:xfrm>
            <a:off x="7814780" y="2771648"/>
            <a:ext cx="3330816" cy="516873"/>
          </a:xfrm>
          <a:prstGeom prst="rect">
            <a:avLst/>
          </a:prstGeom>
          <a:noFill/>
        </p:spPr>
        <p:txBody>
          <a:bodyPr wrap="square" rtlCol="0">
            <a:spAutoFit/>
          </a:bodyPr>
          <a:lstStyle/>
          <a:p>
            <a:pPr>
              <a:lnSpc>
                <a:spcPct val="120000"/>
              </a:lnSpc>
            </a:pPr>
            <a:r>
              <a:rPr lang="zh-CN" altLang="en-US" sz="1200" dirty="0">
                <a:solidFill>
                  <a:schemeClr val="tx1">
                    <a:lumMod val="65000"/>
                    <a:lumOff val="35000"/>
                  </a:schemeClr>
                </a:solidFill>
                <a:effectLst/>
                <a:latin typeface="+mn-ea"/>
              </a:rPr>
              <a:t>双击输入替换内容千图网轻松设计高效办公。千图网轻松设计高效办公。</a:t>
            </a:r>
          </a:p>
        </p:txBody>
      </p:sp>
      <p:sp>
        <p:nvSpPr>
          <p:cNvPr id="16" name="文本框 15">
            <a:extLst>
              <a:ext uri="{FF2B5EF4-FFF2-40B4-BE49-F238E27FC236}">
                <a16:creationId xmlns:a16="http://schemas.microsoft.com/office/drawing/2014/main" xmlns="" id="{A296193C-D29D-4CDE-914D-0315A1D5C611}"/>
              </a:ext>
            </a:extLst>
          </p:cNvPr>
          <p:cNvSpPr txBox="1"/>
          <p:nvPr/>
        </p:nvSpPr>
        <p:spPr>
          <a:xfrm>
            <a:off x="7814780" y="4062965"/>
            <a:ext cx="1569660" cy="369332"/>
          </a:xfrm>
          <a:prstGeom prst="rect">
            <a:avLst/>
          </a:prstGeom>
          <a:noFill/>
        </p:spPr>
        <p:txBody>
          <a:bodyPr wrap="none" rtlCol="0">
            <a:spAutoFit/>
          </a:bodyPr>
          <a:lstStyle/>
          <a:p>
            <a:pPr lvl="0"/>
            <a:r>
              <a:rPr lang="zh-CN" altLang="en-US" dirty="0">
                <a:solidFill>
                  <a:schemeClr val="accent1">
                    <a:lumMod val="75000"/>
                  </a:schemeClr>
                </a:solidFill>
                <a:effectLst/>
                <a:latin typeface="+mj-ea"/>
                <a:ea typeface="+mj-ea"/>
              </a:rPr>
              <a:t>输入替换标题</a:t>
            </a:r>
          </a:p>
        </p:txBody>
      </p:sp>
      <p:sp>
        <p:nvSpPr>
          <p:cNvPr id="17" name="文本框 16">
            <a:extLst>
              <a:ext uri="{FF2B5EF4-FFF2-40B4-BE49-F238E27FC236}">
                <a16:creationId xmlns:a16="http://schemas.microsoft.com/office/drawing/2014/main" xmlns="" id="{FC5C8B7D-1859-45E3-97CB-3A491D491136}"/>
              </a:ext>
            </a:extLst>
          </p:cNvPr>
          <p:cNvSpPr txBox="1"/>
          <p:nvPr/>
        </p:nvSpPr>
        <p:spPr>
          <a:xfrm>
            <a:off x="7814780" y="4432297"/>
            <a:ext cx="3330816" cy="516873"/>
          </a:xfrm>
          <a:prstGeom prst="rect">
            <a:avLst/>
          </a:prstGeom>
          <a:noFill/>
        </p:spPr>
        <p:txBody>
          <a:bodyPr wrap="square" rtlCol="0">
            <a:spAutoFit/>
          </a:bodyPr>
          <a:lstStyle/>
          <a:p>
            <a:pPr>
              <a:lnSpc>
                <a:spcPct val="120000"/>
              </a:lnSpc>
            </a:pPr>
            <a:r>
              <a:rPr lang="zh-CN" altLang="en-US" sz="1200" dirty="0">
                <a:solidFill>
                  <a:schemeClr val="tx1">
                    <a:lumMod val="65000"/>
                    <a:lumOff val="35000"/>
                  </a:schemeClr>
                </a:solidFill>
                <a:effectLst/>
                <a:latin typeface="+mn-ea"/>
              </a:rPr>
              <a:t>双击输入替换内容千图网轻松设计高效办公。千图网轻松设计高效办公。</a:t>
            </a:r>
          </a:p>
        </p:txBody>
      </p:sp>
    </p:spTree>
    <p:extLst>
      <p:ext uri="{BB962C8B-B14F-4D97-AF65-F5344CB8AC3E}">
        <p14:creationId xmlns:p14="http://schemas.microsoft.com/office/powerpoint/2010/main" val="2822484189"/>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750"/>
                            </p:stCondLst>
                            <p:childTnLst>
                              <p:par>
                                <p:cTn id="12" presetID="53" presetClass="entr" presetSubtype="16"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par>
                                <p:cTn id="17" presetID="53" presetClass="entr" presetSubtype="16"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par>
                          <p:cTn id="22" fill="hold">
                            <p:stCondLst>
                              <p:cond delay="1250"/>
                            </p:stCondLst>
                            <p:childTnLst>
                              <p:par>
                                <p:cTn id="23" presetID="2" presetClass="entr" presetSubtype="2" decel="10000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750" fill="hold"/>
                                        <p:tgtEl>
                                          <p:spTgt spid="14"/>
                                        </p:tgtEl>
                                        <p:attrNameLst>
                                          <p:attrName>ppt_x</p:attrName>
                                        </p:attrNameLst>
                                      </p:cBhvr>
                                      <p:tavLst>
                                        <p:tav tm="0">
                                          <p:val>
                                            <p:strVal val="1+#ppt_w/2"/>
                                          </p:val>
                                        </p:tav>
                                        <p:tav tm="100000">
                                          <p:val>
                                            <p:strVal val="#ppt_x"/>
                                          </p:val>
                                        </p:tav>
                                      </p:tavLst>
                                    </p:anim>
                                    <p:anim calcmode="lin" valueType="num">
                                      <p:cBhvr additive="base">
                                        <p:cTn id="26" dur="750" fill="hold"/>
                                        <p:tgtEl>
                                          <p:spTgt spid="14"/>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25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2" presetClass="entr" presetSubtype="2" decel="10000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750" fill="hold"/>
                                        <p:tgtEl>
                                          <p:spTgt spid="16"/>
                                        </p:tgtEl>
                                        <p:attrNameLst>
                                          <p:attrName>ppt_x</p:attrName>
                                        </p:attrNameLst>
                                      </p:cBhvr>
                                      <p:tavLst>
                                        <p:tav tm="0">
                                          <p:val>
                                            <p:strVal val="1+#ppt_w/2"/>
                                          </p:val>
                                        </p:tav>
                                        <p:tav tm="100000">
                                          <p:val>
                                            <p:strVal val="#ppt_x"/>
                                          </p:val>
                                        </p:tav>
                                      </p:tavLst>
                                    </p:anim>
                                    <p:anim calcmode="lin" valueType="num">
                                      <p:cBhvr additive="base">
                                        <p:cTn id="33" dur="750" fill="hold"/>
                                        <p:tgtEl>
                                          <p:spTgt spid="16"/>
                                        </p:tgtEl>
                                        <p:attrNameLst>
                                          <p:attrName>ppt_y</p:attrName>
                                        </p:attrNameLst>
                                      </p:cBhvr>
                                      <p:tavLst>
                                        <p:tav tm="0">
                                          <p:val>
                                            <p:strVal val="#ppt_y"/>
                                          </p:val>
                                        </p:tav>
                                        <p:tav tm="100000">
                                          <p:val>
                                            <p:strVal val="#ppt_y"/>
                                          </p:val>
                                        </p:tav>
                                      </p:tavLst>
                                    </p:anim>
                                  </p:childTnLst>
                                </p:cTn>
                              </p:par>
                              <p:par>
                                <p:cTn id="34" presetID="10" presetClass="entr" presetSubtype="0" fill="hold" grpId="0" nodeType="withEffect">
                                  <p:stCondLst>
                                    <p:cond delay="25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7" grpId="0" animBg="1"/>
      <p:bldP spid="14" grpId="0"/>
      <p:bldP spid="15" grpId="0"/>
      <p:bldP spid="16"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endParaRPr lang="zh-CN" altLang="en-US"/>
          </a:p>
        </p:txBody>
      </p:sp>
      <p:pic>
        <p:nvPicPr>
          <p:cNvPr id="19" name="图片 18">
            <a:extLst>
              <a:ext uri="{FF2B5EF4-FFF2-40B4-BE49-F238E27FC236}">
                <a16:creationId xmlns:a16="http://schemas.microsoft.com/office/drawing/2014/main" xmlns="" id="{481060C0-C134-4FF4-82C3-D31ABEFE8212}"/>
              </a:ext>
            </a:extLst>
          </p:cNvPr>
          <p:cNvPicPr>
            <a:picLocks noChangeAspect="1"/>
          </p:cNvPicPr>
          <p:nvPr/>
        </p:nvPicPr>
        <p:blipFill rotWithShape="1">
          <a:blip r:embed="rId3"/>
          <a:srcRect l="45780" t="4895" r="18365" b="28802"/>
          <a:stretch/>
        </p:blipFill>
        <p:spPr>
          <a:xfrm>
            <a:off x="0" y="1680603"/>
            <a:ext cx="5177397" cy="5177397"/>
          </a:xfrm>
          <a:custGeom>
            <a:avLst/>
            <a:gdLst>
              <a:gd name="connsiteX0" fmla="*/ 0 w 5177397"/>
              <a:gd name="connsiteY0" fmla="*/ 0 h 5177397"/>
              <a:gd name="connsiteX1" fmla="*/ 5177397 w 5177397"/>
              <a:gd name="connsiteY1" fmla="*/ 5177397 h 5177397"/>
              <a:gd name="connsiteX2" fmla="*/ 0 w 5177397"/>
              <a:gd name="connsiteY2" fmla="*/ 5177397 h 5177397"/>
            </a:gdLst>
            <a:ahLst/>
            <a:cxnLst>
              <a:cxn ang="0">
                <a:pos x="connsiteX0" y="connsiteY0"/>
              </a:cxn>
              <a:cxn ang="0">
                <a:pos x="connsiteX1" y="connsiteY1"/>
              </a:cxn>
              <a:cxn ang="0">
                <a:pos x="connsiteX2" y="connsiteY2"/>
              </a:cxn>
            </a:cxnLst>
            <a:rect l="l" t="t" r="r" b="b"/>
            <a:pathLst>
              <a:path w="5177397" h="5177397">
                <a:moveTo>
                  <a:pt x="0" y="0"/>
                </a:moveTo>
                <a:lnTo>
                  <a:pt x="5177397" y="5177397"/>
                </a:lnTo>
                <a:lnTo>
                  <a:pt x="0" y="5177397"/>
                </a:lnTo>
                <a:close/>
              </a:path>
            </a:pathLst>
          </a:custGeom>
        </p:spPr>
      </p:pic>
      <p:sp>
        <p:nvSpPr>
          <p:cNvPr id="7" name="直角三角形 6">
            <a:extLst>
              <a:ext uri="{FF2B5EF4-FFF2-40B4-BE49-F238E27FC236}">
                <a16:creationId xmlns:a16="http://schemas.microsoft.com/office/drawing/2014/main" xmlns="" id="{AB6F0339-1F0C-454F-B8A7-639D0CA609AE}"/>
              </a:ext>
            </a:extLst>
          </p:cNvPr>
          <p:cNvSpPr/>
          <p:nvPr/>
        </p:nvSpPr>
        <p:spPr>
          <a:xfrm>
            <a:off x="0" y="4862286"/>
            <a:ext cx="1995714" cy="1995714"/>
          </a:xfrm>
          <a:prstGeom prst="rtTriangle">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文本框 8">
            <a:extLst>
              <a:ext uri="{FF2B5EF4-FFF2-40B4-BE49-F238E27FC236}">
                <a16:creationId xmlns:a16="http://schemas.microsoft.com/office/drawing/2014/main" xmlns="" id="{9FAD813A-C4AC-47C2-AC7D-B7B9C7188C7E}"/>
              </a:ext>
            </a:extLst>
          </p:cNvPr>
          <p:cNvSpPr txBox="1"/>
          <p:nvPr/>
        </p:nvSpPr>
        <p:spPr>
          <a:xfrm>
            <a:off x="2303996" y="2119087"/>
            <a:ext cx="3376245" cy="707886"/>
          </a:xfrm>
          <a:prstGeom prst="rect">
            <a:avLst/>
          </a:prstGeom>
          <a:noFill/>
        </p:spPr>
        <p:txBody>
          <a:bodyPr wrap="none" rtlCol="0">
            <a:spAutoFit/>
          </a:bodyPr>
          <a:lstStyle/>
          <a:p>
            <a:r>
              <a:rPr lang="en-US" altLang="zh-CN" sz="4000" dirty="0"/>
              <a:t> </a:t>
            </a:r>
            <a:r>
              <a:rPr lang="zh-CN" altLang="en-US" sz="4000" dirty="0"/>
              <a:t>输入替换标题</a:t>
            </a:r>
          </a:p>
        </p:txBody>
      </p:sp>
      <p:sp>
        <p:nvSpPr>
          <p:cNvPr id="20" name="文本框 19">
            <a:extLst>
              <a:ext uri="{FF2B5EF4-FFF2-40B4-BE49-F238E27FC236}">
                <a16:creationId xmlns:a16="http://schemas.microsoft.com/office/drawing/2014/main" xmlns="" id="{7DFD24DE-4614-4F93-82DC-4B50D8DA0EC1}"/>
              </a:ext>
            </a:extLst>
          </p:cNvPr>
          <p:cNvSpPr txBox="1"/>
          <p:nvPr/>
        </p:nvSpPr>
        <p:spPr>
          <a:xfrm>
            <a:off x="2462189" y="2826973"/>
            <a:ext cx="1920719" cy="584775"/>
          </a:xfrm>
          <a:prstGeom prst="rect">
            <a:avLst/>
          </a:prstGeom>
          <a:noFill/>
        </p:spPr>
        <p:txBody>
          <a:bodyPr wrap="none" rtlCol="0">
            <a:spAutoFit/>
          </a:bodyPr>
          <a:lstStyle/>
          <a:p>
            <a:r>
              <a:rPr lang="en-US" altLang="zh-CN" sz="3200" dirty="0"/>
              <a:t>Your Title</a:t>
            </a:r>
            <a:endParaRPr lang="zh-CN" altLang="en-US" sz="3200" dirty="0"/>
          </a:p>
        </p:txBody>
      </p:sp>
      <p:sp>
        <p:nvSpPr>
          <p:cNvPr id="10" name="矩形 9">
            <a:extLst>
              <a:ext uri="{FF2B5EF4-FFF2-40B4-BE49-F238E27FC236}">
                <a16:creationId xmlns:a16="http://schemas.microsoft.com/office/drawing/2014/main" xmlns="" id="{4ADE7791-23CB-4E5C-B4E2-6CE9B97CD157}"/>
              </a:ext>
            </a:extLst>
          </p:cNvPr>
          <p:cNvSpPr/>
          <p:nvPr/>
        </p:nvSpPr>
        <p:spPr>
          <a:xfrm>
            <a:off x="6139543" y="1811232"/>
            <a:ext cx="4789714" cy="1748397"/>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21" name="组合 20">
            <a:extLst>
              <a:ext uri="{FF2B5EF4-FFF2-40B4-BE49-F238E27FC236}">
                <a16:creationId xmlns:a16="http://schemas.microsoft.com/office/drawing/2014/main" xmlns="" id="{752818D1-BA7D-486C-B7B3-5BE1F5BF59B0}"/>
              </a:ext>
            </a:extLst>
          </p:cNvPr>
          <p:cNvGrpSpPr/>
          <p:nvPr/>
        </p:nvGrpSpPr>
        <p:grpSpPr>
          <a:xfrm>
            <a:off x="6342743" y="2021338"/>
            <a:ext cx="4383314" cy="1328184"/>
            <a:chOff x="5091713" y="1978461"/>
            <a:chExt cx="2819400" cy="1328184"/>
          </a:xfrm>
        </p:grpSpPr>
        <p:sp>
          <p:nvSpPr>
            <p:cNvPr id="22" name="文本框 21">
              <a:extLst>
                <a:ext uri="{FF2B5EF4-FFF2-40B4-BE49-F238E27FC236}">
                  <a16:creationId xmlns:a16="http://schemas.microsoft.com/office/drawing/2014/main" xmlns="" id="{68DB3D5C-07CF-4C45-BACA-6A7D737CFA55}"/>
                </a:ext>
              </a:extLst>
            </p:cNvPr>
            <p:cNvSpPr txBox="1"/>
            <p:nvPr/>
          </p:nvSpPr>
          <p:spPr>
            <a:xfrm>
              <a:off x="5091713" y="1978461"/>
              <a:ext cx="2067854" cy="369332"/>
            </a:xfrm>
            <a:prstGeom prst="rect">
              <a:avLst/>
            </a:prstGeom>
            <a:noFill/>
          </p:spPr>
          <p:txBody>
            <a:bodyPr wrap="none" rtlCol="0">
              <a:spAutoFit/>
            </a:bodyPr>
            <a:lstStyle/>
            <a:p>
              <a:pPr lvl="0"/>
              <a:r>
                <a:rPr lang="zh-CN" altLang="en-US" dirty="0">
                  <a:solidFill>
                    <a:schemeClr val="bg1"/>
                  </a:solidFill>
                  <a:effectLst/>
                  <a:latin typeface="+mj-ea"/>
                  <a:ea typeface="+mj-ea"/>
                </a:rPr>
                <a:t>输入替换标题</a:t>
              </a:r>
            </a:p>
          </p:txBody>
        </p:sp>
        <p:sp>
          <p:nvSpPr>
            <p:cNvPr id="23" name="文本框 22">
              <a:extLst>
                <a:ext uri="{FF2B5EF4-FFF2-40B4-BE49-F238E27FC236}">
                  <a16:creationId xmlns:a16="http://schemas.microsoft.com/office/drawing/2014/main" xmlns="" id="{064024A5-69D8-4376-9A50-E8E76F55EB83}"/>
                </a:ext>
              </a:extLst>
            </p:cNvPr>
            <p:cNvSpPr txBox="1"/>
            <p:nvPr/>
          </p:nvSpPr>
          <p:spPr>
            <a:xfrm>
              <a:off x="5091713" y="2347793"/>
              <a:ext cx="2819400" cy="958852"/>
            </a:xfrm>
            <a:prstGeom prst="rect">
              <a:avLst/>
            </a:prstGeom>
            <a:noFill/>
          </p:spPr>
          <p:txBody>
            <a:bodyPr wrap="square" rtlCol="0">
              <a:spAutoFit/>
            </a:bodyPr>
            <a:lstStyle/>
            <a:p>
              <a:pPr>
                <a:lnSpc>
                  <a:spcPct val="120000"/>
                </a:lnSpc>
              </a:pPr>
              <a:r>
                <a:rPr lang="zh-CN" altLang="en-US" sz="1600" dirty="0">
                  <a:solidFill>
                    <a:schemeClr val="bg1"/>
                  </a:solidFill>
                  <a:effectLst/>
                  <a:latin typeface="+mn-ea"/>
                </a:rPr>
                <a:t>双击输入替换内容千图网轻松设计高效办公双击输入替换内容千图网轻松设计高效办公双击输入替换内容千图网轻松设计高效办公</a:t>
              </a:r>
            </a:p>
          </p:txBody>
        </p:sp>
      </p:grpSp>
      <p:sp>
        <p:nvSpPr>
          <p:cNvPr id="24" name="文本框 23">
            <a:extLst>
              <a:ext uri="{FF2B5EF4-FFF2-40B4-BE49-F238E27FC236}">
                <a16:creationId xmlns:a16="http://schemas.microsoft.com/office/drawing/2014/main" xmlns="" id="{5F704DB9-2957-45CC-8A88-77D4D1C98A8F}"/>
              </a:ext>
            </a:extLst>
          </p:cNvPr>
          <p:cNvSpPr txBox="1"/>
          <p:nvPr/>
        </p:nvSpPr>
        <p:spPr>
          <a:xfrm>
            <a:off x="6342743" y="3729263"/>
            <a:ext cx="4383314" cy="958852"/>
          </a:xfrm>
          <a:prstGeom prst="rect">
            <a:avLst/>
          </a:prstGeom>
          <a:noFill/>
        </p:spPr>
        <p:txBody>
          <a:bodyPr wrap="square" rtlCol="0">
            <a:spAutoFit/>
          </a:bodyPr>
          <a:lstStyle/>
          <a:p>
            <a:pPr>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sp>
        <p:nvSpPr>
          <p:cNvPr id="25" name="文本框 24">
            <a:extLst>
              <a:ext uri="{FF2B5EF4-FFF2-40B4-BE49-F238E27FC236}">
                <a16:creationId xmlns:a16="http://schemas.microsoft.com/office/drawing/2014/main" xmlns="" id="{034605C6-4A5E-4B22-B795-99567349042D}"/>
              </a:ext>
            </a:extLst>
          </p:cNvPr>
          <p:cNvSpPr txBox="1"/>
          <p:nvPr/>
        </p:nvSpPr>
        <p:spPr>
          <a:xfrm>
            <a:off x="6342743" y="4857748"/>
            <a:ext cx="4383314" cy="958852"/>
          </a:xfrm>
          <a:prstGeom prst="rect">
            <a:avLst/>
          </a:prstGeom>
          <a:noFill/>
        </p:spPr>
        <p:txBody>
          <a:bodyPr wrap="square" rtlCol="0">
            <a:spAutoFit/>
          </a:bodyPr>
          <a:lstStyle/>
          <a:p>
            <a:pPr>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spTree>
    <p:extLst>
      <p:ext uri="{BB962C8B-B14F-4D97-AF65-F5344CB8AC3E}">
        <p14:creationId xmlns:p14="http://schemas.microsoft.com/office/powerpoint/2010/main" val="3921632598"/>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0-#ppt_w/2"/>
                                          </p:val>
                                        </p:tav>
                                        <p:tav tm="100000">
                                          <p:val>
                                            <p:strVal val="#ppt_x"/>
                                          </p:val>
                                        </p:tav>
                                      </p:tavLst>
                                    </p:anim>
                                    <p:anim calcmode="lin" valueType="num">
                                      <p:cBhvr additive="base">
                                        <p:cTn id="8" dur="10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12"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14" presetClass="entr" presetSubtype="10"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Effect transition="in" filter="randombar(horizontal)">
                                      <p:cBhvr>
                                        <p:cTn id="15" dur="500"/>
                                        <p:tgtEl>
                                          <p:spTgt spid="9"/>
                                        </p:tgtEl>
                                      </p:cBhvr>
                                    </p:animEffect>
                                  </p:childTnLst>
                                </p:cTn>
                              </p:par>
                              <p:par>
                                <p:cTn id="16" presetID="14" presetClass="entr" presetSubtype="10" fill="hold" grpId="0" nodeType="withEffect">
                                  <p:stCondLst>
                                    <p:cond delay="500"/>
                                  </p:stCondLst>
                                  <p:childTnLst>
                                    <p:set>
                                      <p:cBhvr>
                                        <p:cTn id="17" dur="1" fill="hold">
                                          <p:stCondLst>
                                            <p:cond delay="0"/>
                                          </p:stCondLst>
                                        </p:cTn>
                                        <p:tgtEl>
                                          <p:spTgt spid="20"/>
                                        </p:tgtEl>
                                        <p:attrNameLst>
                                          <p:attrName>style.visibility</p:attrName>
                                        </p:attrNameLst>
                                      </p:cBhvr>
                                      <p:to>
                                        <p:strVal val="visible"/>
                                      </p:to>
                                    </p:set>
                                    <p:animEffect transition="in" filter="randombar(horizontal)">
                                      <p:cBhvr>
                                        <p:cTn id="18" dur="500"/>
                                        <p:tgtEl>
                                          <p:spTgt spid="20"/>
                                        </p:tgtEl>
                                      </p:cBhvr>
                                    </p:animEffect>
                                  </p:childTnLst>
                                </p:cTn>
                              </p:par>
                            </p:childTnLst>
                          </p:cTn>
                        </p:par>
                        <p:par>
                          <p:cTn id="19" fill="hold">
                            <p:stCondLst>
                              <p:cond delay="1000"/>
                            </p:stCondLst>
                            <p:childTnLst>
                              <p:par>
                                <p:cTn id="20" presetID="14" presetClass="entr" presetSubtype="1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randombar(horizontal)">
                                      <p:cBhvr>
                                        <p:cTn id="22" dur="500"/>
                                        <p:tgtEl>
                                          <p:spTgt spid="21"/>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randombar(horizontal)">
                                      <p:cBhvr>
                                        <p:cTn id="25" dur="500"/>
                                        <p:tgtEl>
                                          <p:spTgt spid="10"/>
                                        </p:tgtEl>
                                      </p:cBhvr>
                                    </p:animEffect>
                                  </p:childTnLst>
                                </p:cTn>
                              </p:par>
                              <p:par>
                                <p:cTn id="26" presetID="2" presetClass="entr" presetSubtype="4"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additive="base">
                                        <p:cTn id="28" dur="500" fill="hold"/>
                                        <p:tgtEl>
                                          <p:spTgt spid="24"/>
                                        </p:tgtEl>
                                        <p:attrNameLst>
                                          <p:attrName>ppt_x</p:attrName>
                                        </p:attrNameLst>
                                      </p:cBhvr>
                                      <p:tavLst>
                                        <p:tav tm="0">
                                          <p:val>
                                            <p:strVal val="#ppt_x"/>
                                          </p:val>
                                        </p:tav>
                                        <p:tav tm="100000">
                                          <p:val>
                                            <p:strVal val="#ppt_x"/>
                                          </p:val>
                                        </p:tav>
                                      </p:tavLst>
                                    </p:anim>
                                    <p:anim calcmode="lin" valueType="num">
                                      <p:cBhvr additive="base">
                                        <p:cTn id="29" dur="500" fill="hold"/>
                                        <p:tgtEl>
                                          <p:spTgt spid="2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500" fill="hold"/>
                                        <p:tgtEl>
                                          <p:spTgt spid="25"/>
                                        </p:tgtEl>
                                        <p:attrNameLst>
                                          <p:attrName>ppt_x</p:attrName>
                                        </p:attrNameLst>
                                      </p:cBhvr>
                                      <p:tavLst>
                                        <p:tav tm="0">
                                          <p:val>
                                            <p:strVal val="#ppt_x"/>
                                          </p:val>
                                        </p:tav>
                                        <p:tav tm="100000">
                                          <p:val>
                                            <p:strVal val="#ppt_x"/>
                                          </p:val>
                                        </p:tav>
                                      </p:tavLst>
                                    </p:anim>
                                    <p:anim calcmode="lin" valueType="num">
                                      <p:cBhvr additive="base">
                                        <p:cTn id="3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20" grpId="0"/>
      <p:bldP spid="10" grpId="0" animBg="1"/>
      <p:bldP spid="24" grpId="0"/>
      <p:bldP spid="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endParaRPr lang="zh-CN" altLang="en-US"/>
          </a:p>
        </p:txBody>
      </p:sp>
      <p:grpSp>
        <p:nvGrpSpPr>
          <p:cNvPr id="30" name="组合 29">
            <a:extLst>
              <a:ext uri="{FF2B5EF4-FFF2-40B4-BE49-F238E27FC236}">
                <a16:creationId xmlns:a16="http://schemas.microsoft.com/office/drawing/2014/main" xmlns="" id="{DDDCC745-3570-403D-B9C9-555EB72FEBD8}"/>
              </a:ext>
            </a:extLst>
          </p:cNvPr>
          <p:cNvGrpSpPr/>
          <p:nvPr/>
        </p:nvGrpSpPr>
        <p:grpSpPr>
          <a:xfrm>
            <a:off x="1266769" y="2640700"/>
            <a:ext cx="2262078" cy="3259115"/>
            <a:chOff x="1651035" y="2422986"/>
            <a:chExt cx="2262078" cy="3259115"/>
          </a:xfrm>
        </p:grpSpPr>
        <p:sp>
          <p:nvSpPr>
            <p:cNvPr id="9" name="等腰三角形 6">
              <a:extLst>
                <a:ext uri="{FF2B5EF4-FFF2-40B4-BE49-F238E27FC236}">
                  <a16:creationId xmlns:a16="http://schemas.microsoft.com/office/drawing/2014/main" xmlns="" id="{DE55D778-D105-4024-AA8C-E21F6E2CD620}"/>
                </a:ext>
              </a:extLst>
            </p:cNvPr>
            <p:cNvSpPr/>
            <p:nvPr/>
          </p:nvSpPr>
          <p:spPr>
            <a:xfrm>
              <a:off x="1651035" y="2422986"/>
              <a:ext cx="2262078" cy="2012028"/>
            </a:xfrm>
            <a:custGeom>
              <a:avLst/>
              <a:gdLst>
                <a:gd name="connsiteX0" fmla="*/ 34400 w 2508871"/>
                <a:gd name="connsiteY0" fmla="*/ 1853106 h 2231539"/>
                <a:gd name="connsiteX1" fmla="*/ 1036448 w 2508871"/>
                <a:gd name="connsiteY1" fmla="*/ 125437 h 2231539"/>
                <a:gd name="connsiteX2" fmla="*/ 1472424 w 2508871"/>
                <a:gd name="connsiteY2" fmla="*/ 125437 h 2231539"/>
                <a:gd name="connsiteX3" fmla="*/ 2474472 w 2508871"/>
                <a:gd name="connsiteY3" fmla="*/ 1853106 h 2231539"/>
                <a:gd name="connsiteX4" fmla="*/ 2256485 w 2508871"/>
                <a:gd name="connsiteY4" fmla="*/ 2231539 h 2231539"/>
                <a:gd name="connsiteX5" fmla="*/ 252388 w 2508871"/>
                <a:gd name="connsiteY5" fmla="*/ 2231539 h 2231539"/>
                <a:gd name="connsiteX6" fmla="*/ 34400 w 2508871"/>
                <a:gd name="connsiteY6" fmla="*/ 1853106 h 2231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8871" h="2231539">
                  <a:moveTo>
                    <a:pt x="34400" y="1853106"/>
                  </a:moveTo>
                  <a:lnTo>
                    <a:pt x="1036448" y="125437"/>
                  </a:lnTo>
                  <a:cubicBezTo>
                    <a:pt x="1133452" y="-41812"/>
                    <a:pt x="1375419" y="-41812"/>
                    <a:pt x="1472424" y="125437"/>
                  </a:cubicBezTo>
                  <a:lnTo>
                    <a:pt x="2474472" y="1853106"/>
                  </a:lnTo>
                  <a:cubicBezTo>
                    <a:pt x="2571926" y="2021130"/>
                    <a:pt x="2450725" y="2231539"/>
                    <a:pt x="2256485" y="2231539"/>
                  </a:cubicBezTo>
                  <a:lnTo>
                    <a:pt x="252388" y="2231539"/>
                  </a:lnTo>
                  <a:cubicBezTo>
                    <a:pt x="58147" y="2231539"/>
                    <a:pt x="-63054" y="2021130"/>
                    <a:pt x="34400" y="1853106"/>
                  </a:cubicBezTo>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椭圆 9">
              <a:extLst>
                <a:ext uri="{FF2B5EF4-FFF2-40B4-BE49-F238E27FC236}">
                  <a16:creationId xmlns:a16="http://schemas.microsoft.com/office/drawing/2014/main" xmlns="" id="{8BDE946D-6B04-4928-BEC9-9E9E2174D186}"/>
                </a:ext>
              </a:extLst>
            </p:cNvPr>
            <p:cNvSpPr/>
            <p:nvPr/>
          </p:nvSpPr>
          <p:spPr>
            <a:xfrm>
              <a:off x="2348902" y="3229406"/>
              <a:ext cx="866344" cy="866344"/>
            </a:xfrm>
            <a:prstGeom prst="ellipse">
              <a:avLst/>
            </a:prstGeom>
            <a:solidFill>
              <a:srgbClr val="D4D4D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3200" b="1" dirty="0"/>
                <a:t>01</a:t>
              </a:r>
              <a:endParaRPr lang="zh-CN" altLang="en-US" sz="3200" b="1" dirty="0"/>
            </a:p>
          </p:txBody>
        </p:sp>
        <p:grpSp>
          <p:nvGrpSpPr>
            <p:cNvPr id="11" name="组合 10">
              <a:extLst>
                <a:ext uri="{FF2B5EF4-FFF2-40B4-BE49-F238E27FC236}">
                  <a16:creationId xmlns:a16="http://schemas.microsoft.com/office/drawing/2014/main" xmlns="" id="{A2C7EB56-DCB0-46FF-8524-ACC3DEBF5981}"/>
                </a:ext>
              </a:extLst>
            </p:cNvPr>
            <p:cNvGrpSpPr/>
            <p:nvPr/>
          </p:nvGrpSpPr>
          <p:grpSpPr>
            <a:xfrm>
              <a:off x="1712004" y="4601293"/>
              <a:ext cx="2140141" cy="1080808"/>
              <a:chOff x="5091713" y="1978461"/>
              <a:chExt cx="2819400" cy="1080808"/>
            </a:xfrm>
          </p:grpSpPr>
          <p:sp>
            <p:nvSpPr>
              <p:cNvPr id="12" name="文本框 11">
                <a:extLst>
                  <a:ext uri="{FF2B5EF4-FFF2-40B4-BE49-F238E27FC236}">
                    <a16:creationId xmlns:a16="http://schemas.microsoft.com/office/drawing/2014/main" xmlns="" id="{41353C0F-5DF6-4B70-A215-2378C3BE8A8C}"/>
                  </a:ext>
                </a:extLst>
              </p:cNvPr>
              <p:cNvSpPr txBox="1"/>
              <p:nvPr/>
            </p:nvSpPr>
            <p:spPr>
              <a:xfrm>
                <a:off x="5568851" y="1978461"/>
                <a:ext cx="1865124" cy="338554"/>
              </a:xfrm>
              <a:prstGeom prst="rect">
                <a:avLst/>
              </a:prstGeom>
              <a:noFill/>
            </p:spPr>
            <p:txBody>
              <a:bodyPr wrap="none" rtlCol="0">
                <a:spAutoFit/>
              </a:bodyPr>
              <a:lstStyle/>
              <a:p>
                <a:pPr lvl="0" algn="ctr"/>
                <a:r>
                  <a:rPr lang="zh-CN" altLang="en-US" sz="1600" dirty="0">
                    <a:solidFill>
                      <a:schemeClr val="accent1">
                        <a:alpha val="85000"/>
                      </a:schemeClr>
                    </a:solidFill>
                    <a:effectLst/>
                    <a:latin typeface="+mj-ea"/>
                    <a:ea typeface="+mj-ea"/>
                  </a:rPr>
                  <a:t>输入替换标题</a:t>
                </a:r>
              </a:p>
            </p:txBody>
          </p:sp>
          <p:sp>
            <p:nvSpPr>
              <p:cNvPr id="13" name="文本框 12">
                <a:extLst>
                  <a:ext uri="{FF2B5EF4-FFF2-40B4-BE49-F238E27FC236}">
                    <a16:creationId xmlns:a16="http://schemas.microsoft.com/office/drawing/2014/main" xmlns="" id="{F106A19F-5E42-4B11-BE74-D225A3E4F744}"/>
                  </a:ext>
                </a:extLst>
              </p:cNvPr>
              <p:cNvSpPr txBox="1"/>
              <p:nvPr/>
            </p:nvSpPr>
            <p:spPr>
              <a:xfrm>
                <a:off x="5091713" y="2317015"/>
                <a:ext cx="2819400" cy="742254"/>
              </a:xfrm>
              <a:prstGeom prst="rect">
                <a:avLst/>
              </a:prstGeom>
              <a:noFill/>
            </p:spPr>
            <p:txBody>
              <a:bodyPr wrap="square" rtlCol="0">
                <a:spAutoFit/>
              </a:bodyPr>
              <a:lstStyle/>
              <a:p>
                <a:pPr algn="ctr">
                  <a:lnSpc>
                    <a:spcPct val="120000"/>
                  </a:lnSpc>
                </a:pPr>
                <a:r>
                  <a:rPr lang="zh-CN" altLang="en-US" sz="1200" dirty="0">
                    <a:solidFill>
                      <a:schemeClr val="tx1">
                        <a:lumMod val="65000"/>
                        <a:lumOff val="35000"/>
                      </a:schemeClr>
                    </a:solidFill>
                    <a:effectLst/>
                    <a:latin typeface="+mn-ea"/>
                  </a:rPr>
                  <a:t>双击输入替换内容</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千图网轻松设计高效办公</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双击输入替换内容千图网</a:t>
                </a:r>
              </a:p>
            </p:txBody>
          </p:sp>
        </p:grpSp>
      </p:grpSp>
      <p:grpSp>
        <p:nvGrpSpPr>
          <p:cNvPr id="29" name="组合 28">
            <a:extLst>
              <a:ext uri="{FF2B5EF4-FFF2-40B4-BE49-F238E27FC236}">
                <a16:creationId xmlns:a16="http://schemas.microsoft.com/office/drawing/2014/main" xmlns="" id="{62DD51F1-7494-495C-A2A6-8D472D11A9A7}"/>
              </a:ext>
            </a:extLst>
          </p:cNvPr>
          <p:cNvGrpSpPr/>
          <p:nvPr/>
        </p:nvGrpSpPr>
        <p:grpSpPr>
          <a:xfrm>
            <a:off x="3732230" y="1393613"/>
            <a:ext cx="2262078" cy="3259115"/>
            <a:chOff x="4061929" y="1175899"/>
            <a:chExt cx="2262078" cy="3259115"/>
          </a:xfrm>
        </p:grpSpPr>
        <p:sp>
          <p:nvSpPr>
            <p:cNvPr id="21" name="等腰三角形 6">
              <a:extLst>
                <a:ext uri="{FF2B5EF4-FFF2-40B4-BE49-F238E27FC236}">
                  <a16:creationId xmlns:a16="http://schemas.microsoft.com/office/drawing/2014/main" xmlns="" id="{59949C3F-7BB2-4A18-A1CD-5E4B6864BED0}"/>
                </a:ext>
              </a:extLst>
            </p:cNvPr>
            <p:cNvSpPr/>
            <p:nvPr/>
          </p:nvSpPr>
          <p:spPr>
            <a:xfrm flipV="1">
              <a:off x="4061929" y="2422986"/>
              <a:ext cx="2262078" cy="2012028"/>
            </a:xfrm>
            <a:custGeom>
              <a:avLst/>
              <a:gdLst>
                <a:gd name="connsiteX0" fmla="*/ 34400 w 2508871"/>
                <a:gd name="connsiteY0" fmla="*/ 1853106 h 2231539"/>
                <a:gd name="connsiteX1" fmla="*/ 1036448 w 2508871"/>
                <a:gd name="connsiteY1" fmla="*/ 125437 h 2231539"/>
                <a:gd name="connsiteX2" fmla="*/ 1472424 w 2508871"/>
                <a:gd name="connsiteY2" fmla="*/ 125437 h 2231539"/>
                <a:gd name="connsiteX3" fmla="*/ 2474472 w 2508871"/>
                <a:gd name="connsiteY3" fmla="*/ 1853106 h 2231539"/>
                <a:gd name="connsiteX4" fmla="*/ 2256485 w 2508871"/>
                <a:gd name="connsiteY4" fmla="*/ 2231539 h 2231539"/>
                <a:gd name="connsiteX5" fmla="*/ 252388 w 2508871"/>
                <a:gd name="connsiteY5" fmla="*/ 2231539 h 2231539"/>
                <a:gd name="connsiteX6" fmla="*/ 34400 w 2508871"/>
                <a:gd name="connsiteY6" fmla="*/ 1853106 h 2231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8871" h="2231539">
                  <a:moveTo>
                    <a:pt x="34400" y="1853106"/>
                  </a:moveTo>
                  <a:lnTo>
                    <a:pt x="1036448" y="125437"/>
                  </a:lnTo>
                  <a:cubicBezTo>
                    <a:pt x="1133452" y="-41812"/>
                    <a:pt x="1375419" y="-41812"/>
                    <a:pt x="1472424" y="125437"/>
                  </a:cubicBezTo>
                  <a:lnTo>
                    <a:pt x="2474472" y="1853106"/>
                  </a:lnTo>
                  <a:cubicBezTo>
                    <a:pt x="2571926" y="2021130"/>
                    <a:pt x="2450725" y="2231539"/>
                    <a:pt x="2256485" y="2231539"/>
                  </a:cubicBezTo>
                  <a:lnTo>
                    <a:pt x="252388" y="2231539"/>
                  </a:lnTo>
                  <a:cubicBezTo>
                    <a:pt x="58147" y="2231539"/>
                    <a:pt x="-63054" y="2021130"/>
                    <a:pt x="34400" y="1853106"/>
                  </a:cubicBezTo>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椭圆 21">
              <a:extLst>
                <a:ext uri="{FF2B5EF4-FFF2-40B4-BE49-F238E27FC236}">
                  <a16:creationId xmlns:a16="http://schemas.microsoft.com/office/drawing/2014/main" xmlns="" id="{C3222A2E-4562-4737-AF04-2A64F9236473}"/>
                </a:ext>
              </a:extLst>
            </p:cNvPr>
            <p:cNvSpPr/>
            <p:nvPr/>
          </p:nvSpPr>
          <p:spPr>
            <a:xfrm>
              <a:off x="4759796" y="2762250"/>
              <a:ext cx="866344" cy="866344"/>
            </a:xfrm>
            <a:prstGeom prst="ellipse">
              <a:avLst/>
            </a:prstGeom>
            <a:solidFill>
              <a:srgbClr val="D4D4D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3200" b="1" dirty="0"/>
                <a:t>02</a:t>
              </a:r>
              <a:endParaRPr lang="zh-CN" altLang="en-US" sz="3200" b="1" dirty="0"/>
            </a:p>
          </p:txBody>
        </p:sp>
        <p:grpSp>
          <p:nvGrpSpPr>
            <p:cNvPr id="26" name="组合 25">
              <a:extLst>
                <a:ext uri="{FF2B5EF4-FFF2-40B4-BE49-F238E27FC236}">
                  <a16:creationId xmlns:a16="http://schemas.microsoft.com/office/drawing/2014/main" xmlns="" id="{4FE0674C-284B-48E0-A889-B63E7EF91852}"/>
                </a:ext>
              </a:extLst>
            </p:cNvPr>
            <p:cNvGrpSpPr/>
            <p:nvPr/>
          </p:nvGrpSpPr>
          <p:grpSpPr>
            <a:xfrm>
              <a:off x="4122898" y="1175899"/>
              <a:ext cx="2140141" cy="1080808"/>
              <a:chOff x="5091713" y="1978461"/>
              <a:chExt cx="2819400" cy="1080808"/>
            </a:xfrm>
          </p:grpSpPr>
          <p:sp>
            <p:nvSpPr>
              <p:cNvPr id="27" name="文本框 26">
                <a:extLst>
                  <a:ext uri="{FF2B5EF4-FFF2-40B4-BE49-F238E27FC236}">
                    <a16:creationId xmlns:a16="http://schemas.microsoft.com/office/drawing/2014/main" xmlns="" id="{5212CB5D-635F-472A-8CF1-7D4A36DC2A98}"/>
                  </a:ext>
                </a:extLst>
              </p:cNvPr>
              <p:cNvSpPr txBox="1"/>
              <p:nvPr/>
            </p:nvSpPr>
            <p:spPr>
              <a:xfrm>
                <a:off x="5568851" y="1978461"/>
                <a:ext cx="1865124" cy="338554"/>
              </a:xfrm>
              <a:prstGeom prst="rect">
                <a:avLst/>
              </a:prstGeom>
              <a:noFill/>
            </p:spPr>
            <p:txBody>
              <a:bodyPr wrap="none" rtlCol="0">
                <a:spAutoFit/>
              </a:bodyPr>
              <a:lstStyle/>
              <a:p>
                <a:pPr lvl="0" algn="ctr"/>
                <a:r>
                  <a:rPr lang="zh-CN" altLang="en-US" sz="1600" dirty="0">
                    <a:solidFill>
                      <a:schemeClr val="accent1">
                        <a:alpha val="85000"/>
                      </a:schemeClr>
                    </a:solidFill>
                    <a:effectLst/>
                    <a:latin typeface="+mj-ea"/>
                    <a:ea typeface="+mj-ea"/>
                  </a:rPr>
                  <a:t>输入替换标题</a:t>
                </a:r>
              </a:p>
            </p:txBody>
          </p:sp>
          <p:sp>
            <p:nvSpPr>
              <p:cNvPr id="28" name="文本框 27">
                <a:extLst>
                  <a:ext uri="{FF2B5EF4-FFF2-40B4-BE49-F238E27FC236}">
                    <a16:creationId xmlns:a16="http://schemas.microsoft.com/office/drawing/2014/main" xmlns="" id="{23E88605-358C-4FDC-9CEB-F31EC06C43CF}"/>
                  </a:ext>
                </a:extLst>
              </p:cNvPr>
              <p:cNvSpPr txBox="1"/>
              <p:nvPr/>
            </p:nvSpPr>
            <p:spPr>
              <a:xfrm>
                <a:off x="5091713" y="2317015"/>
                <a:ext cx="2819400" cy="742254"/>
              </a:xfrm>
              <a:prstGeom prst="rect">
                <a:avLst/>
              </a:prstGeom>
              <a:noFill/>
            </p:spPr>
            <p:txBody>
              <a:bodyPr wrap="square" rtlCol="0">
                <a:spAutoFit/>
              </a:bodyPr>
              <a:lstStyle/>
              <a:p>
                <a:pPr algn="ctr">
                  <a:lnSpc>
                    <a:spcPct val="120000"/>
                  </a:lnSpc>
                </a:pPr>
                <a:r>
                  <a:rPr lang="zh-CN" altLang="en-US" sz="1200" dirty="0">
                    <a:solidFill>
                      <a:schemeClr val="tx1">
                        <a:lumMod val="65000"/>
                        <a:lumOff val="35000"/>
                      </a:schemeClr>
                    </a:solidFill>
                    <a:effectLst/>
                    <a:latin typeface="+mn-ea"/>
                  </a:rPr>
                  <a:t>双击输入替换内容</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千图网轻松设计高效办公</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双击输入替换内容千图网</a:t>
                </a:r>
              </a:p>
            </p:txBody>
          </p:sp>
        </p:grpSp>
      </p:grpSp>
      <p:grpSp>
        <p:nvGrpSpPr>
          <p:cNvPr id="31" name="组合 30">
            <a:extLst>
              <a:ext uri="{FF2B5EF4-FFF2-40B4-BE49-F238E27FC236}">
                <a16:creationId xmlns:a16="http://schemas.microsoft.com/office/drawing/2014/main" xmlns="" id="{91B9F2F1-4389-493A-837C-637FB952A126}"/>
              </a:ext>
            </a:extLst>
          </p:cNvPr>
          <p:cNvGrpSpPr/>
          <p:nvPr/>
        </p:nvGrpSpPr>
        <p:grpSpPr>
          <a:xfrm>
            <a:off x="6197691" y="2640700"/>
            <a:ext cx="2262078" cy="3259115"/>
            <a:chOff x="1651035" y="2422986"/>
            <a:chExt cx="2262078" cy="3259115"/>
          </a:xfrm>
        </p:grpSpPr>
        <p:sp>
          <p:nvSpPr>
            <p:cNvPr id="32" name="等腰三角形 6">
              <a:extLst>
                <a:ext uri="{FF2B5EF4-FFF2-40B4-BE49-F238E27FC236}">
                  <a16:creationId xmlns:a16="http://schemas.microsoft.com/office/drawing/2014/main" xmlns="" id="{3AB27D30-A0E5-423A-A4FE-8267B8D31E97}"/>
                </a:ext>
              </a:extLst>
            </p:cNvPr>
            <p:cNvSpPr/>
            <p:nvPr/>
          </p:nvSpPr>
          <p:spPr>
            <a:xfrm>
              <a:off x="1651035" y="2422986"/>
              <a:ext cx="2262078" cy="2012028"/>
            </a:xfrm>
            <a:custGeom>
              <a:avLst/>
              <a:gdLst>
                <a:gd name="connsiteX0" fmla="*/ 34400 w 2508871"/>
                <a:gd name="connsiteY0" fmla="*/ 1853106 h 2231539"/>
                <a:gd name="connsiteX1" fmla="*/ 1036448 w 2508871"/>
                <a:gd name="connsiteY1" fmla="*/ 125437 h 2231539"/>
                <a:gd name="connsiteX2" fmla="*/ 1472424 w 2508871"/>
                <a:gd name="connsiteY2" fmla="*/ 125437 h 2231539"/>
                <a:gd name="connsiteX3" fmla="*/ 2474472 w 2508871"/>
                <a:gd name="connsiteY3" fmla="*/ 1853106 h 2231539"/>
                <a:gd name="connsiteX4" fmla="*/ 2256485 w 2508871"/>
                <a:gd name="connsiteY4" fmla="*/ 2231539 h 2231539"/>
                <a:gd name="connsiteX5" fmla="*/ 252388 w 2508871"/>
                <a:gd name="connsiteY5" fmla="*/ 2231539 h 2231539"/>
                <a:gd name="connsiteX6" fmla="*/ 34400 w 2508871"/>
                <a:gd name="connsiteY6" fmla="*/ 1853106 h 2231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8871" h="2231539">
                  <a:moveTo>
                    <a:pt x="34400" y="1853106"/>
                  </a:moveTo>
                  <a:lnTo>
                    <a:pt x="1036448" y="125437"/>
                  </a:lnTo>
                  <a:cubicBezTo>
                    <a:pt x="1133452" y="-41812"/>
                    <a:pt x="1375419" y="-41812"/>
                    <a:pt x="1472424" y="125437"/>
                  </a:cubicBezTo>
                  <a:lnTo>
                    <a:pt x="2474472" y="1853106"/>
                  </a:lnTo>
                  <a:cubicBezTo>
                    <a:pt x="2571926" y="2021130"/>
                    <a:pt x="2450725" y="2231539"/>
                    <a:pt x="2256485" y="2231539"/>
                  </a:cubicBezTo>
                  <a:lnTo>
                    <a:pt x="252388" y="2231539"/>
                  </a:lnTo>
                  <a:cubicBezTo>
                    <a:pt x="58147" y="2231539"/>
                    <a:pt x="-63054" y="2021130"/>
                    <a:pt x="34400" y="1853106"/>
                  </a:cubicBezTo>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3" name="椭圆 32">
              <a:extLst>
                <a:ext uri="{FF2B5EF4-FFF2-40B4-BE49-F238E27FC236}">
                  <a16:creationId xmlns:a16="http://schemas.microsoft.com/office/drawing/2014/main" xmlns="" id="{25C87B53-AED5-4DF2-A9CA-7F0A471A5DF5}"/>
                </a:ext>
              </a:extLst>
            </p:cNvPr>
            <p:cNvSpPr/>
            <p:nvPr/>
          </p:nvSpPr>
          <p:spPr>
            <a:xfrm>
              <a:off x="2348902" y="3229406"/>
              <a:ext cx="866344" cy="866344"/>
            </a:xfrm>
            <a:prstGeom prst="ellipse">
              <a:avLst/>
            </a:prstGeom>
            <a:solidFill>
              <a:srgbClr val="D4D4D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3200" b="1" dirty="0"/>
                <a:t>03</a:t>
              </a:r>
              <a:endParaRPr lang="zh-CN" altLang="en-US" sz="3200" b="1" dirty="0"/>
            </a:p>
          </p:txBody>
        </p:sp>
        <p:grpSp>
          <p:nvGrpSpPr>
            <p:cNvPr id="34" name="组合 33">
              <a:extLst>
                <a:ext uri="{FF2B5EF4-FFF2-40B4-BE49-F238E27FC236}">
                  <a16:creationId xmlns:a16="http://schemas.microsoft.com/office/drawing/2014/main" xmlns="" id="{FA4623B4-C9C0-4C50-AEC3-D15CEC5148FA}"/>
                </a:ext>
              </a:extLst>
            </p:cNvPr>
            <p:cNvGrpSpPr/>
            <p:nvPr/>
          </p:nvGrpSpPr>
          <p:grpSpPr>
            <a:xfrm>
              <a:off x="1712004" y="4601293"/>
              <a:ext cx="2140141" cy="1080808"/>
              <a:chOff x="5091713" y="1978461"/>
              <a:chExt cx="2819400" cy="1080808"/>
            </a:xfrm>
          </p:grpSpPr>
          <p:sp>
            <p:nvSpPr>
              <p:cNvPr id="35" name="文本框 34">
                <a:extLst>
                  <a:ext uri="{FF2B5EF4-FFF2-40B4-BE49-F238E27FC236}">
                    <a16:creationId xmlns:a16="http://schemas.microsoft.com/office/drawing/2014/main" xmlns="" id="{C17119AD-3109-43A3-8050-D88BE8B3BFE8}"/>
                  </a:ext>
                </a:extLst>
              </p:cNvPr>
              <p:cNvSpPr txBox="1"/>
              <p:nvPr/>
            </p:nvSpPr>
            <p:spPr>
              <a:xfrm>
                <a:off x="5568851" y="1978461"/>
                <a:ext cx="1865124" cy="338554"/>
              </a:xfrm>
              <a:prstGeom prst="rect">
                <a:avLst/>
              </a:prstGeom>
              <a:noFill/>
            </p:spPr>
            <p:txBody>
              <a:bodyPr wrap="none" rtlCol="0">
                <a:spAutoFit/>
              </a:bodyPr>
              <a:lstStyle/>
              <a:p>
                <a:pPr lvl="0" algn="ctr"/>
                <a:r>
                  <a:rPr lang="zh-CN" altLang="en-US" sz="1600" dirty="0">
                    <a:solidFill>
                      <a:schemeClr val="accent1">
                        <a:alpha val="85000"/>
                      </a:schemeClr>
                    </a:solidFill>
                    <a:effectLst/>
                    <a:latin typeface="+mj-ea"/>
                    <a:ea typeface="+mj-ea"/>
                  </a:rPr>
                  <a:t>输入替换标题</a:t>
                </a:r>
              </a:p>
            </p:txBody>
          </p:sp>
          <p:sp>
            <p:nvSpPr>
              <p:cNvPr id="36" name="文本框 35">
                <a:extLst>
                  <a:ext uri="{FF2B5EF4-FFF2-40B4-BE49-F238E27FC236}">
                    <a16:creationId xmlns:a16="http://schemas.microsoft.com/office/drawing/2014/main" xmlns="" id="{F6075DDB-ABFD-4A43-8309-30BF3578CE53}"/>
                  </a:ext>
                </a:extLst>
              </p:cNvPr>
              <p:cNvSpPr txBox="1"/>
              <p:nvPr/>
            </p:nvSpPr>
            <p:spPr>
              <a:xfrm>
                <a:off x="5091713" y="2317015"/>
                <a:ext cx="2819400" cy="742254"/>
              </a:xfrm>
              <a:prstGeom prst="rect">
                <a:avLst/>
              </a:prstGeom>
              <a:noFill/>
            </p:spPr>
            <p:txBody>
              <a:bodyPr wrap="square" rtlCol="0">
                <a:spAutoFit/>
              </a:bodyPr>
              <a:lstStyle/>
              <a:p>
                <a:pPr algn="ctr">
                  <a:lnSpc>
                    <a:spcPct val="120000"/>
                  </a:lnSpc>
                </a:pPr>
                <a:r>
                  <a:rPr lang="zh-CN" altLang="en-US" sz="1200" dirty="0">
                    <a:solidFill>
                      <a:schemeClr val="tx1">
                        <a:lumMod val="65000"/>
                        <a:lumOff val="35000"/>
                      </a:schemeClr>
                    </a:solidFill>
                    <a:effectLst/>
                    <a:latin typeface="+mn-ea"/>
                  </a:rPr>
                  <a:t>双击输入替换内容</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千图网轻松设计高效办公</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双击输入替换内容千图网</a:t>
                </a:r>
              </a:p>
            </p:txBody>
          </p:sp>
        </p:grpSp>
      </p:grpSp>
      <p:grpSp>
        <p:nvGrpSpPr>
          <p:cNvPr id="37" name="组合 36">
            <a:extLst>
              <a:ext uri="{FF2B5EF4-FFF2-40B4-BE49-F238E27FC236}">
                <a16:creationId xmlns:a16="http://schemas.microsoft.com/office/drawing/2014/main" xmlns="" id="{ED189521-4D3E-414B-BC59-E43B9F6AEDAD}"/>
              </a:ext>
            </a:extLst>
          </p:cNvPr>
          <p:cNvGrpSpPr/>
          <p:nvPr/>
        </p:nvGrpSpPr>
        <p:grpSpPr>
          <a:xfrm>
            <a:off x="8663152" y="1393613"/>
            <a:ext cx="2262078" cy="3259115"/>
            <a:chOff x="4061929" y="1175899"/>
            <a:chExt cx="2262078" cy="3259115"/>
          </a:xfrm>
        </p:grpSpPr>
        <p:sp>
          <p:nvSpPr>
            <p:cNvPr id="38" name="等腰三角形 6">
              <a:extLst>
                <a:ext uri="{FF2B5EF4-FFF2-40B4-BE49-F238E27FC236}">
                  <a16:creationId xmlns:a16="http://schemas.microsoft.com/office/drawing/2014/main" xmlns="" id="{94F808B9-6258-4F65-B15B-516D8CAA8001}"/>
                </a:ext>
              </a:extLst>
            </p:cNvPr>
            <p:cNvSpPr/>
            <p:nvPr/>
          </p:nvSpPr>
          <p:spPr>
            <a:xfrm flipV="1">
              <a:off x="4061929" y="2422986"/>
              <a:ext cx="2262078" cy="2012028"/>
            </a:xfrm>
            <a:custGeom>
              <a:avLst/>
              <a:gdLst>
                <a:gd name="connsiteX0" fmla="*/ 34400 w 2508871"/>
                <a:gd name="connsiteY0" fmla="*/ 1853106 h 2231539"/>
                <a:gd name="connsiteX1" fmla="*/ 1036448 w 2508871"/>
                <a:gd name="connsiteY1" fmla="*/ 125437 h 2231539"/>
                <a:gd name="connsiteX2" fmla="*/ 1472424 w 2508871"/>
                <a:gd name="connsiteY2" fmla="*/ 125437 h 2231539"/>
                <a:gd name="connsiteX3" fmla="*/ 2474472 w 2508871"/>
                <a:gd name="connsiteY3" fmla="*/ 1853106 h 2231539"/>
                <a:gd name="connsiteX4" fmla="*/ 2256485 w 2508871"/>
                <a:gd name="connsiteY4" fmla="*/ 2231539 h 2231539"/>
                <a:gd name="connsiteX5" fmla="*/ 252388 w 2508871"/>
                <a:gd name="connsiteY5" fmla="*/ 2231539 h 2231539"/>
                <a:gd name="connsiteX6" fmla="*/ 34400 w 2508871"/>
                <a:gd name="connsiteY6" fmla="*/ 1853106 h 2231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8871" h="2231539">
                  <a:moveTo>
                    <a:pt x="34400" y="1853106"/>
                  </a:moveTo>
                  <a:lnTo>
                    <a:pt x="1036448" y="125437"/>
                  </a:lnTo>
                  <a:cubicBezTo>
                    <a:pt x="1133452" y="-41812"/>
                    <a:pt x="1375419" y="-41812"/>
                    <a:pt x="1472424" y="125437"/>
                  </a:cubicBezTo>
                  <a:lnTo>
                    <a:pt x="2474472" y="1853106"/>
                  </a:lnTo>
                  <a:cubicBezTo>
                    <a:pt x="2571926" y="2021130"/>
                    <a:pt x="2450725" y="2231539"/>
                    <a:pt x="2256485" y="2231539"/>
                  </a:cubicBezTo>
                  <a:lnTo>
                    <a:pt x="252388" y="2231539"/>
                  </a:lnTo>
                  <a:cubicBezTo>
                    <a:pt x="58147" y="2231539"/>
                    <a:pt x="-63054" y="2021130"/>
                    <a:pt x="34400" y="1853106"/>
                  </a:cubicBezTo>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9" name="椭圆 38">
              <a:extLst>
                <a:ext uri="{FF2B5EF4-FFF2-40B4-BE49-F238E27FC236}">
                  <a16:creationId xmlns:a16="http://schemas.microsoft.com/office/drawing/2014/main" xmlns="" id="{5C6B99D1-A05B-49A0-8169-E539BE40DE33}"/>
                </a:ext>
              </a:extLst>
            </p:cNvPr>
            <p:cNvSpPr/>
            <p:nvPr/>
          </p:nvSpPr>
          <p:spPr>
            <a:xfrm>
              <a:off x="4759796" y="2762250"/>
              <a:ext cx="866344" cy="866344"/>
            </a:xfrm>
            <a:prstGeom prst="ellipse">
              <a:avLst/>
            </a:prstGeom>
            <a:solidFill>
              <a:srgbClr val="D4D4D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altLang="zh-CN" sz="3200" b="1" dirty="0"/>
                <a:t>04</a:t>
              </a:r>
              <a:endParaRPr lang="zh-CN" altLang="en-US" sz="3200" b="1" dirty="0"/>
            </a:p>
          </p:txBody>
        </p:sp>
        <p:grpSp>
          <p:nvGrpSpPr>
            <p:cNvPr id="40" name="组合 39">
              <a:extLst>
                <a:ext uri="{FF2B5EF4-FFF2-40B4-BE49-F238E27FC236}">
                  <a16:creationId xmlns:a16="http://schemas.microsoft.com/office/drawing/2014/main" xmlns="" id="{6F45C97D-18D6-444E-8D8C-B55B81D0B26E}"/>
                </a:ext>
              </a:extLst>
            </p:cNvPr>
            <p:cNvGrpSpPr/>
            <p:nvPr/>
          </p:nvGrpSpPr>
          <p:grpSpPr>
            <a:xfrm>
              <a:off x="4122898" y="1175899"/>
              <a:ext cx="2140141" cy="1080808"/>
              <a:chOff x="5091713" y="1978461"/>
              <a:chExt cx="2819400" cy="1080808"/>
            </a:xfrm>
          </p:grpSpPr>
          <p:sp>
            <p:nvSpPr>
              <p:cNvPr id="41" name="文本框 40">
                <a:extLst>
                  <a:ext uri="{FF2B5EF4-FFF2-40B4-BE49-F238E27FC236}">
                    <a16:creationId xmlns:a16="http://schemas.microsoft.com/office/drawing/2014/main" xmlns="" id="{85C723FB-6D68-4F9A-9F5D-4D0A30C8F065}"/>
                  </a:ext>
                </a:extLst>
              </p:cNvPr>
              <p:cNvSpPr txBox="1"/>
              <p:nvPr/>
            </p:nvSpPr>
            <p:spPr>
              <a:xfrm>
                <a:off x="5568851" y="1978461"/>
                <a:ext cx="1865124" cy="338554"/>
              </a:xfrm>
              <a:prstGeom prst="rect">
                <a:avLst/>
              </a:prstGeom>
              <a:noFill/>
            </p:spPr>
            <p:txBody>
              <a:bodyPr wrap="none" rtlCol="0">
                <a:spAutoFit/>
              </a:bodyPr>
              <a:lstStyle/>
              <a:p>
                <a:pPr lvl="0" algn="ctr"/>
                <a:r>
                  <a:rPr lang="zh-CN" altLang="en-US" sz="1600" dirty="0">
                    <a:solidFill>
                      <a:schemeClr val="accent1">
                        <a:alpha val="85000"/>
                      </a:schemeClr>
                    </a:solidFill>
                    <a:effectLst/>
                    <a:latin typeface="+mj-ea"/>
                    <a:ea typeface="+mj-ea"/>
                  </a:rPr>
                  <a:t>输入替换标题</a:t>
                </a:r>
              </a:p>
            </p:txBody>
          </p:sp>
          <p:sp>
            <p:nvSpPr>
              <p:cNvPr id="42" name="文本框 41">
                <a:extLst>
                  <a:ext uri="{FF2B5EF4-FFF2-40B4-BE49-F238E27FC236}">
                    <a16:creationId xmlns:a16="http://schemas.microsoft.com/office/drawing/2014/main" xmlns="" id="{4BF7B9A1-C608-43B6-89D4-F8F7C0725F3A}"/>
                  </a:ext>
                </a:extLst>
              </p:cNvPr>
              <p:cNvSpPr txBox="1"/>
              <p:nvPr/>
            </p:nvSpPr>
            <p:spPr>
              <a:xfrm>
                <a:off x="5091713" y="2317015"/>
                <a:ext cx="2819400" cy="742254"/>
              </a:xfrm>
              <a:prstGeom prst="rect">
                <a:avLst/>
              </a:prstGeom>
              <a:noFill/>
            </p:spPr>
            <p:txBody>
              <a:bodyPr wrap="square" rtlCol="0">
                <a:spAutoFit/>
              </a:bodyPr>
              <a:lstStyle/>
              <a:p>
                <a:pPr algn="ctr">
                  <a:lnSpc>
                    <a:spcPct val="120000"/>
                  </a:lnSpc>
                </a:pPr>
                <a:r>
                  <a:rPr lang="zh-CN" altLang="en-US" sz="1200" dirty="0">
                    <a:solidFill>
                      <a:schemeClr val="tx1">
                        <a:lumMod val="65000"/>
                        <a:lumOff val="35000"/>
                      </a:schemeClr>
                    </a:solidFill>
                    <a:effectLst/>
                    <a:latin typeface="+mn-ea"/>
                  </a:rPr>
                  <a:t>双击输入替换内容</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千图网轻松设计高效办公</a:t>
                </a:r>
                <a:endParaRPr lang="en-US" altLang="zh-CN" sz="1200" dirty="0">
                  <a:solidFill>
                    <a:schemeClr val="tx1">
                      <a:lumMod val="65000"/>
                      <a:lumOff val="35000"/>
                    </a:schemeClr>
                  </a:solidFill>
                  <a:effectLst/>
                  <a:latin typeface="+mn-ea"/>
                </a:endParaRPr>
              </a:p>
              <a:p>
                <a:pPr algn="ctr">
                  <a:lnSpc>
                    <a:spcPct val="120000"/>
                  </a:lnSpc>
                </a:pPr>
                <a:r>
                  <a:rPr lang="zh-CN" altLang="en-US" sz="1200" dirty="0">
                    <a:solidFill>
                      <a:schemeClr val="tx1">
                        <a:lumMod val="65000"/>
                        <a:lumOff val="35000"/>
                      </a:schemeClr>
                    </a:solidFill>
                    <a:effectLst/>
                    <a:latin typeface="+mn-ea"/>
                  </a:rPr>
                  <a:t>双击输入替换内容千图网</a:t>
                </a:r>
              </a:p>
            </p:txBody>
          </p:sp>
        </p:grpSp>
      </p:grpSp>
    </p:spTree>
    <p:extLst>
      <p:ext uri="{BB962C8B-B14F-4D97-AF65-F5344CB8AC3E}">
        <p14:creationId xmlns:p14="http://schemas.microsoft.com/office/powerpoint/2010/main" val="187002940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ppt_w</p:attrName>
                                        </p:attrNameLst>
                                      </p:cBhvr>
                                      <p:tavLst>
                                        <p:tav tm="0" fmla="#ppt_w*sin(2.5*pi*$)">
                                          <p:val>
                                            <p:fltVal val="0"/>
                                          </p:val>
                                        </p:tav>
                                        <p:tav tm="100000">
                                          <p:val>
                                            <p:fltVal val="1"/>
                                          </p:val>
                                        </p:tav>
                                      </p:tavLst>
                                    </p:anim>
                                    <p:anim calcmode="lin" valueType="num">
                                      <p:cBhvr>
                                        <p:cTn id="9" dur="1000" fill="hold"/>
                                        <p:tgtEl>
                                          <p:spTgt spid="30"/>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50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ppt_w</p:attrName>
                                        </p:attrNameLst>
                                      </p:cBhvr>
                                      <p:tavLst>
                                        <p:tav tm="0" fmla="#ppt_w*sin(2.5*pi*$)">
                                          <p:val>
                                            <p:fltVal val="0"/>
                                          </p:val>
                                        </p:tav>
                                        <p:tav tm="100000">
                                          <p:val>
                                            <p:fltVal val="1"/>
                                          </p:val>
                                        </p:tav>
                                      </p:tavLst>
                                    </p:anim>
                                    <p:anim calcmode="lin" valueType="num">
                                      <p:cBhvr>
                                        <p:cTn id="14" dur="1000" fill="hold"/>
                                        <p:tgtEl>
                                          <p:spTgt spid="29"/>
                                        </p:tgtEl>
                                        <p:attrNameLst>
                                          <p:attrName>ppt_h</p:attrName>
                                        </p:attrNameLst>
                                      </p:cBhvr>
                                      <p:tavLst>
                                        <p:tav tm="0">
                                          <p:val>
                                            <p:strVal val="#ppt_h"/>
                                          </p:val>
                                        </p:tav>
                                        <p:tav tm="100000">
                                          <p:val>
                                            <p:strVal val="#ppt_h"/>
                                          </p:val>
                                        </p:tav>
                                      </p:tavLst>
                                    </p:anim>
                                  </p:childTnLst>
                                </p:cTn>
                              </p:par>
                              <p:par>
                                <p:cTn id="15" presetID="45" presetClass="entr" presetSubtype="0" fill="hold" nodeType="withEffect">
                                  <p:stCondLst>
                                    <p:cond delay="100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ppt_w</p:attrName>
                                        </p:attrNameLst>
                                      </p:cBhvr>
                                      <p:tavLst>
                                        <p:tav tm="0" fmla="#ppt_w*sin(2.5*pi*$)">
                                          <p:val>
                                            <p:fltVal val="0"/>
                                          </p:val>
                                        </p:tav>
                                        <p:tav tm="100000">
                                          <p:val>
                                            <p:fltVal val="1"/>
                                          </p:val>
                                        </p:tav>
                                      </p:tavLst>
                                    </p:anim>
                                    <p:anim calcmode="lin" valueType="num">
                                      <p:cBhvr>
                                        <p:cTn id="19" dur="1000" fill="hold"/>
                                        <p:tgtEl>
                                          <p:spTgt spid="31"/>
                                        </p:tgtEl>
                                        <p:attrNameLst>
                                          <p:attrName>ppt_h</p:attrName>
                                        </p:attrNameLst>
                                      </p:cBhvr>
                                      <p:tavLst>
                                        <p:tav tm="0">
                                          <p:val>
                                            <p:strVal val="#ppt_h"/>
                                          </p:val>
                                        </p:tav>
                                        <p:tav tm="100000">
                                          <p:val>
                                            <p:strVal val="#ppt_h"/>
                                          </p:val>
                                        </p:tav>
                                      </p:tavLst>
                                    </p:anim>
                                  </p:childTnLst>
                                </p:cTn>
                              </p:par>
                              <p:par>
                                <p:cTn id="20" presetID="45" presetClass="entr" presetSubtype="0" fill="hold" nodeType="withEffect">
                                  <p:stCondLst>
                                    <p:cond delay="150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000"/>
                                        <p:tgtEl>
                                          <p:spTgt spid="37"/>
                                        </p:tgtEl>
                                      </p:cBhvr>
                                    </p:animEffect>
                                    <p:anim calcmode="lin" valueType="num">
                                      <p:cBhvr>
                                        <p:cTn id="23" dur="1000" fill="hold"/>
                                        <p:tgtEl>
                                          <p:spTgt spid="37"/>
                                        </p:tgtEl>
                                        <p:attrNameLst>
                                          <p:attrName>ppt_w</p:attrName>
                                        </p:attrNameLst>
                                      </p:cBhvr>
                                      <p:tavLst>
                                        <p:tav tm="0" fmla="#ppt_w*sin(2.5*pi*$)">
                                          <p:val>
                                            <p:fltVal val="0"/>
                                          </p:val>
                                        </p:tav>
                                        <p:tav tm="100000">
                                          <p:val>
                                            <p:fltVal val="1"/>
                                          </p:val>
                                        </p:tav>
                                      </p:tavLst>
                                    </p:anim>
                                    <p:anim calcmode="lin" valueType="num">
                                      <p:cBhvr>
                                        <p:cTn id="24" dur="1000" fill="hold"/>
                                        <p:tgtEl>
                                          <p:spTgt spid="3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02</a:t>
            </a:r>
            <a:endParaRPr lang="zh-CN" altLang="en-US" dirty="0"/>
          </a:p>
        </p:txBody>
      </p:sp>
      <p:pic>
        <p:nvPicPr>
          <p:cNvPr id="4" name="图片 3">
            <a:extLst>
              <a:ext uri="{FF2B5EF4-FFF2-40B4-BE49-F238E27FC236}">
                <a16:creationId xmlns:a16="http://schemas.microsoft.com/office/drawing/2014/main" xmlns="" id="{067939A3-0C00-4F80-9B2C-87EE5ACB9D8F}"/>
              </a:ext>
            </a:extLst>
          </p:cNvPr>
          <p:cNvPicPr>
            <a:picLocks noChangeAspect="1"/>
          </p:cNvPicPr>
          <p:nvPr/>
        </p:nvPicPr>
        <p:blipFill rotWithShape="1">
          <a:blip r:embed="rId3"/>
          <a:srcRect t="1662" b="44193"/>
          <a:stretch/>
        </p:blipFill>
        <p:spPr>
          <a:xfrm>
            <a:off x="0" y="1192590"/>
            <a:ext cx="12192000" cy="3569909"/>
          </a:xfrm>
          <a:prstGeom prst="rect">
            <a:avLst/>
          </a:prstGeom>
        </p:spPr>
      </p:pic>
      <p:sp>
        <p:nvSpPr>
          <p:cNvPr id="3" name="矩形: 圆角 2">
            <a:extLst>
              <a:ext uri="{FF2B5EF4-FFF2-40B4-BE49-F238E27FC236}">
                <a16:creationId xmlns:a16="http://schemas.microsoft.com/office/drawing/2014/main" xmlns="" id="{2260570C-4019-4CA5-8BB5-6F9BEA54B5FA}"/>
              </a:ext>
            </a:extLst>
          </p:cNvPr>
          <p:cNvSpPr/>
          <p:nvPr/>
        </p:nvSpPr>
        <p:spPr>
          <a:xfrm>
            <a:off x="822234" y="3724728"/>
            <a:ext cx="10607766" cy="2075542"/>
          </a:xfrm>
          <a:prstGeom prst="roundRect">
            <a:avLst>
              <a:gd name="adj" fmla="val 50000"/>
            </a:avLst>
          </a:prstGeom>
          <a:gradFill>
            <a:gsLst>
              <a:gs pos="19000">
                <a:srgbClr val="0476A3"/>
              </a:gs>
              <a:gs pos="100000">
                <a:srgbClr val="0A9B74"/>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xmlns="" id="{3B711752-75BA-4A94-A742-E0B2075ADD69}"/>
              </a:ext>
            </a:extLst>
          </p:cNvPr>
          <p:cNvGrpSpPr/>
          <p:nvPr/>
        </p:nvGrpSpPr>
        <p:grpSpPr>
          <a:xfrm>
            <a:off x="2184432" y="3864027"/>
            <a:ext cx="7883369" cy="1796944"/>
            <a:chOff x="2184432" y="3765943"/>
            <a:chExt cx="7883369" cy="1796944"/>
          </a:xfrm>
        </p:grpSpPr>
        <p:grpSp>
          <p:nvGrpSpPr>
            <p:cNvPr id="8" name="组合 7">
              <a:extLst>
                <a:ext uri="{FF2B5EF4-FFF2-40B4-BE49-F238E27FC236}">
                  <a16:creationId xmlns:a16="http://schemas.microsoft.com/office/drawing/2014/main" xmlns="" id="{01416D34-58E9-4303-8AAD-CB3D716AA440}"/>
                </a:ext>
              </a:extLst>
            </p:cNvPr>
            <p:cNvGrpSpPr/>
            <p:nvPr/>
          </p:nvGrpSpPr>
          <p:grpSpPr>
            <a:xfrm>
              <a:off x="2184432" y="3765943"/>
              <a:ext cx="2140141" cy="1796944"/>
              <a:chOff x="2184432" y="3830748"/>
              <a:chExt cx="2140141" cy="1796944"/>
            </a:xfrm>
          </p:grpSpPr>
          <p:sp>
            <p:nvSpPr>
              <p:cNvPr id="6" name="文本框 5">
                <a:extLst>
                  <a:ext uri="{FF2B5EF4-FFF2-40B4-BE49-F238E27FC236}">
                    <a16:creationId xmlns:a16="http://schemas.microsoft.com/office/drawing/2014/main" xmlns="" id="{BACE42FE-0A3F-4B35-A384-11B116E8F82C}"/>
                  </a:ext>
                </a:extLst>
              </p:cNvPr>
              <p:cNvSpPr txBox="1"/>
              <p:nvPr/>
            </p:nvSpPr>
            <p:spPr>
              <a:xfrm>
                <a:off x="2184432" y="4664415"/>
                <a:ext cx="2140141" cy="963277"/>
              </a:xfrm>
              <a:prstGeom prst="rect">
                <a:avLst/>
              </a:prstGeom>
              <a:noFill/>
            </p:spPr>
            <p:txBody>
              <a:bodyPr wrap="square" rtlCol="0">
                <a:spAutoFit/>
              </a:bodyPr>
              <a:lstStyle/>
              <a:p>
                <a:pPr algn="ctr">
                  <a:lnSpc>
                    <a:spcPct val="120000"/>
                  </a:lnSpc>
                </a:pPr>
                <a:r>
                  <a:rPr lang="zh-CN" altLang="en-US" sz="1200" dirty="0">
                    <a:solidFill>
                      <a:schemeClr val="bg1"/>
                    </a:solidFill>
                    <a:effectLst/>
                    <a:latin typeface="+mn-ea"/>
                  </a:rPr>
                  <a:t>双击输入替换内容</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千图网轻松设计高效办公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p>
            </p:txBody>
          </p:sp>
          <p:sp>
            <p:nvSpPr>
              <p:cNvPr id="7" name="文本框 6">
                <a:extLst>
                  <a:ext uri="{FF2B5EF4-FFF2-40B4-BE49-F238E27FC236}">
                    <a16:creationId xmlns:a16="http://schemas.microsoft.com/office/drawing/2014/main" xmlns="" id="{C829632E-1948-4004-9C30-1D31C5F982E4}"/>
                  </a:ext>
                </a:extLst>
              </p:cNvPr>
              <p:cNvSpPr txBox="1"/>
              <p:nvPr/>
            </p:nvSpPr>
            <p:spPr>
              <a:xfrm>
                <a:off x="2184432" y="3830748"/>
                <a:ext cx="2140141" cy="850297"/>
              </a:xfrm>
              <a:prstGeom prst="rect">
                <a:avLst/>
              </a:prstGeom>
              <a:noFill/>
            </p:spPr>
            <p:txBody>
              <a:bodyPr wrap="square" rtlCol="0">
                <a:spAutoFit/>
              </a:bodyPr>
              <a:lstStyle/>
              <a:p>
                <a:pPr algn="ctr">
                  <a:lnSpc>
                    <a:spcPct val="120000"/>
                  </a:lnSpc>
                </a:pPr>
                <a:r>
                  <a:rPr lang="en-US" altLang="zh-CN" sz="4400" b="1" dirty="0">
                    <a:solidFill>
                      <a:schemeClr val="bg1"/>
                    </a:solidFill>
                    <a:effectLst/>
                    <a:latin typeface="+mn-ea"/>
                  </a:rPr>
                  <a:t>85</a:t>
                </a:r>
                <a:r>
                  <a:rPr lang="en-US" altLang="zh-CN" sz="2800" b="1" dirty="0">
                    <a:solidFill>
                      <a:schemeClr val="bg1"/>
                    </a:solidFill>
                    <a:effectLst/>
                    <a:latin typeface="+mn-ea"/>
                  </a:rPr>
                  <a:t>%</a:t>
                </a:r>
                <a:endParaRPr lang="zh-CN" altLang="en-US" sz="4400" b="1" dirty="0">
                  <a:solidFill>
                    <a:schemeClr val="bg1"/>
                  </a:solidFill>
                  <a:effectLst/>
                  <a:latin typeface="+mn-ea"/>
                </a:endParaRPr>
              </a:p>
            </p:txBody>
          </p:sp>
        </p:grpSp>
        <p:grpSp>
          <p:nvGrpSpPr>
            <p:cNvPr id="9" name="组合 8">
              <a:extLst>
                <a:ext uri="{FF2B5EF4-FFF2-40B4-BE49-F238E27FC236}">
                  <a16:creationId xmlns:a16="http://schemas.microsoft.com/office/drawing/2014/main" xmlns="" id="{F8A3AB38-32BA-4CD2-809C-AA2BA72AF21E}"/>
                </a:ext>
              </a:extLst>
            </p:cNvPr>
            <p:cNvGrpSpPr/>
            <p:nvPr/>
          </p:nvGrpSpPr>
          <p:grpSpPr>
            <a:xfrm>
              <a:off x="5056046" y="3765943"/>
              <a:ext cx="2140141" cy="1796944"/>
              <a:chOff x="2184432" y="3830748"/>
              <a:chExt cx="2140141" cy="1796944"/>
            </a:xfrm>
          </p:grpSpPr>
          <p:sp>
            <p:nvSpPr>
              <p:cNvPr id="10" name="文本框 9">
                <a:extLst>
                  <a:ext uri="{FF2B5EF4-FFF2-40B4-BE49-F238E27FC236}">
                    <a16:creationId xmlns:a16="http://schemas.microsoft.com/office/drawing/2014/main" xmlns="" id="{313D84C1-6007-4AB4-8B3B-482DE8F544C0}"/>
                  </a:ext>
                </a:extLst>
              </p:cNvPr>
              <p:cNvSpPr txBox="1"/>
              <p:nvPr/>
            </p:nvSpPr>
            <p:spPr>
              <a:xfrm>
                <a:off x="2184432" y="4664415"/>
                <a:ext cx="2140141" cy="963277"/>
              </a:xfrm>
              <a:prstGeom prst="rect">
                <a:avLst/>
              </a:prstGeom>
              <a:noFill/>
            </p:spPr>
            <p:txBody>
              <a:bodyPr wrap="square" rtlCol="0">
                <a:spAutoFit/>
              </a:bodyPr>
              <a:lstStyle/>
              <a:p>
                <a:pPr algn="ctr">
                  <a:lnSpc>
                    <a:spcPct val="120000"/>
                  </a:lnSpc>
                </a:pPr>
                <a:r>
                  <a:rPr lang="zh-CN" altLang="en-US" sz="1200" dirty="0">
                    <a:solidFill>
                      <a:schemeClr val="bg1"/>
                    </a:solidFill>
                    <a:effectLst/>
                    <a:latin typeface="+mn-ea"/>
                  </a:rPr>
                  <a:t>双击输入替换内容</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千图网轻松设计高效办公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p>
            </p:txBody>
          </p:sp>
          <p:sp>
            <p:nvSpPr>
              <p:cNvPr id="11" name="文本框 10">
                <a:extLst>
                  <a:ext uri="{FF2B5EF4-FFF2-40B4-BE49-F238E27FC236}">
                    <a16:creationId xmlns:a16="http://schemas.microsoft.com/office/drawing/2014/main" xmlns="" id="{C4AE13A3-7179-471C-84CA-FA3F2DE71908}"/>
                  </a:ext>
                </a:extLst>
              </p:cNvPr>
              <p:cNvSpPr txBox="1"/>
              <p:nvPr/>
            </p:nvSpPr>
            <p:spPr>
              <a:xfrm>
                <a:off x="2184432" y="3830748"/>
                <a:ext cx="2140141" cy="850297"/>
              </a:xfrm>
              <a:prstGeom prst="rect">
                <a:avLst/>
              </a:prstGeom>
              <a:noFill/>
            </p:spPr>
            <p:txBody>
              <a:bodyPr wrap="square" rtlCol="0">
                <a:spAutoFit/>
              </a:bodyPr>
              <a:lstStyle/>
              <a:p>
                <a:pPr algn="ctr">
                  <a:lnSpc>
                    <a:spcPct val="120000"/>
                  </a:lnSpc>
                </a:pPr>
                <a:r>
                  <a:rPr lang="en-US" altLang="zh-CN" sz="4400" b="1" dirty="0">
                    <a:solidFill>
                      <a:schemeClr val="bg1"/>
                    </a:solidFill>
                    <a:effectLst/>
                    <a:latin typeface="+mn-ea"/>
                  </a:rPr>
                  <a:t>65</a:t>
                </a:r>
                <a:r>
                  <a:rPr lang="en-US" altLang="zh-CN" sz="2800" b="1" dirty="0">
                    <a:solidFill>
                      <a:schemeClr val="bg1"/>
                    </a:solidFill>
                    <a:effectLst/>
                    <a:latin typeface="+mn-ea"/>
                  </a:rPr>
                  <a:t>%</a:t>
                </a:r>
                <a:endParaRPr lang="zh-CN" altLang="en-US" sz="4400" b="1" dirty="0">
                  <a:solidFill>
                    <a:schemeClr val="bg1"/>
                  </a:solidFill>
                  <a:effectLst/>
                  <a:latin typeface="+mn-ea"/>
                </a:endParaRPr>
              </a:p>
            </p:txBody>
          </p:sp>
        </p:grpSp>
        <p:grpSp>
          <p:nvGrpSpPr>
            <p:cNvPr id="12" name="组合 11">
              <a:extLst>
                <a:ext uri="{FF2B5EF4-FFF2-40B4-BE49-F238E27FC236}">
                  <a16:creationId xmlns:a16="http://schemas.microsoft.com/office/drawing/2014/main" xmlns="" id="{8335D00E-2177-4F3E-964D-BABCBE2915CB}"/>
                </a:ext>
              </a:extLst>
            </p:cNvPr>
            <p:cNvGrpSpPr/>
            <p:nvPr/>
          </p:nvGrpSpPr>
          <p:grpSpPr>
            <a:xfrm>
              <a:off x="7927660" y="3765943"/>
              <a:ext cx="2140141" cy="1796944"/>
              <a:chOff x="2184432" y="3830748"/>
              <a:chExt cx="2140141" cy="1796944"/>
            </a:xfrm>
          </p:grpSpPr>
          <p:sp>
            <p:nvSpPr>
              <p:cNvPr id="13" name="文本框 12">
                <a:extLst>
                  <a:ext uri="{FF2B5EF4-FFF2-40B4-BE49-F238E27FC236}">
                    <a16:creationId xmlns:a16="http://schemas.microsoft.com/office/drawing/2014/main" xmlns="" id="{0F25F9DB-D9DA-4666-9701-236BDC3A27D7}"/>
                  </a:ext>
                </a:extLst>
              </p:cNvPr>
              <p:cNvSpPr txBox="1"/>
              <p:nvPr/>
            </p:nvSpPr>
            <p:spPr>
              <a:xfrm>
                <a:off x="2184432" y="4664415"/>
                <a:ext cx="2140141" cy="963277"/>
              </a:xfrm>
              <a:prstGeom prst="rect">
                <a:avLst/>
              </a:prstGeom>
              <a:noFill/>
            </p:spPr>
            <p:txBody>
              <a:bodyPr wrap="square" rtlCol="0">
                <a:spAutoFit/>
              </a:bodyPr>
              <a:lstStyle/>
              <a:p>
                <a:pPr algn="ctr">
                  <a:lnSpc>
                    <a:spcPct val="120000"/>
                  </a:lnSpc>
                </a:pPr>
                <a:r>
                  <a:rPr lang="zh-CN" altLang="en-US" sz="1200" dirty="0">
                    <a:solidFill>
                      <a:schemeClr val="bg1"/>
                    </a:solidFill>
                    <a:effectLst/>
                    <a:latin typeface="+mn-ea"/>
                  </a:rPr>
                  <a:t>双击输入替换内容</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千图网轻松设计高效办公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p>
            </p:txBody>
          </p:sp>
          <p:sp>
            <p:nvSpPr>
              <p:cNvPr id="14" name="文本框 13">
                <a:extLst>
                  <a:ext uri="{FF2B5EF4-FFF2-40B4-BE49-F238E27FC236}">
                    <a16:creationId xmlns:a16="http://schemas.microsoft.com/office/drawing/2014/main" xmlns="" id="{E53A70EB-9808-4F1D-9A6D-089AE5EBA8BB}"/>
                  </a:ext>
                </a:extLst>
              </p:cNvPr>
              <p:cNvSpPr txBox="1"/>
              <p:nvPr/>
            </p:nvSpPr>
            <p:spPr>
              <a:xfrm>
                <a:off x="2184432" y="3830748"/>
                <a:ext cx="2140141" cy="850297"/>
              </a:xfrm>
              <a:prstGeom prst="rect">
                <a:avLst/>
              </a:prstGeom>
              <a:noFill/>
            </p:spPr>
            <p:txBody>
              <a:bodyPr wrap="square" rtlCol="0">
                <a:spAutoFit/>
              </a:bodyPr>
              <a:lstStyle/>
              <a:p>
                <a:pPr algn="ctr">
                  <a:lnSpc>
                    <a:spcPct val="120000"/>
                  </a:lnSpc>
                </a:pPr>
                <a:r>
                  <a:rPr lang="en-US" altLang="zh-CN" sz="4400" b="1" dirty="0">
                    <a:solidFill>
                      <a:schemeClr val="bg1"/>
                    </a:solidFill>
                    <a:effectLst/>
                    <a:latin typeface="+mn-ea"/>
                  </a:rPr>
                  <a:t>36</a:t>
                </a:r>
                <a:r>
                  <a:rPr lang="en-US" altLang="zh-CN" sz="2800" b="1" dirty="0">
                    <a:solidFill>
                      <a:schemeClr val="bg1"/>
                    </a:solidFill>
                    <a:effectLst/>
                    <a:latin typeface="+mn-ea"/>
                  </a:rPr>
                  <a:t>%</a:t>
                </a:r>
                <a:endParaRPr lang="zh-CN" altLang="en-US" sz="4400" b="1" dirty="0">
                  <a:solidFill>
                    <a:schemeClr val="bg1"/>
                  </a:solidFill>
                  <a:effectLst/>
                  <a:latin typeface="+mn-ea"/>
                </a:endParaRPr>
              </a:p>
            </p:txBody>
          </p:sp>
        </p:grpSp>
      </p:grpSp>
    </p:spTree>
    <p:extLst>
      <p:ext uri="{BB962C8B-B14F-4D97-AF65-F5344CB8AC3E}">
        <p14:creationId xmlns:p14="http://schemas.microsoft.com/office/powerpoint/2010/main" val="2758657559"/>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1000"/>
                            </p:stCondLst>
                            <p:childTnLst>
                              <p:par>
                                <p:cTn id="14" presetID="14" presetClass="entr" presetSubtype="10"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randombar(horizontal)">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02</a:t>
            </a:r>
            <a:endParaRPr lang="zh-CN" altLang="en-US" dirty="0"/>
          </a:p>
        </p:txBody>
      </p:sp>
      <p:pic>
        <p:nvPicPr>
          <p:cNvPr id="4" name="图片 3">
            <a:extLst>
              <a:ext uri="{FF2B5EF4-FFF2-40B4-BE49-F238E27FC236}">
                <a16:creationId xmlns:a16="http://schemas.microsoft.com/office/drawing/2014/main" xmlns="" id="{F5D7B601-8B3A-4DED-8451-7070385671B1}"/>
              </a:ext>
            </a:extLst>
          </p:cNvPr>
          <p:cNvPicPr>
            <a:picLocks noChangeAspect="1"/>
          </p:cNvPicPr>
          <p:nvPr/>
        </p:nvPicPr>
        <p:blipFill rotWithShape="1">
          <a:blip r:embed="rId3"/>
          <a:srcRect l="41406" t="1662" b="44193"/>
          <a:stretch/>
        </p:blipFill>
        <p:spPr>
          <a:xfrm>
            <a:off x="5848529" y="1326878"/>
            <a:ext cx="5343064" cy="2492648"/>
          </a:xfrm>
          <a:prstGeom prst="rect">
            <a:avLst/>
          </a:prstGeom>
          <a:ln w="44450">
            <a:gradFill>
              <a:gsLst>
                <a:gs pos="0">
                  <a:srgbClr val="0476A3"/>
                </a:gs>
                <a:gs pos="100000">
                  <a:schemeClr val="accent2"/>
                </a:gs>
              </a:gsLst>
              <a:lin ang="5400000" scaled="1"/>
            </a:gradFill>
            <a:miter lim="800000"/>
          </a:ln>
        </p:spPr>
      </p:pic>
      <p:sp>
        <p:nvSpPr>
          <p:cNvPr id="6" name="文本框 5">
            <a:extLst>
              <a:ext uri="{FF2B5EF4-FFF2-40B4-BE49-F238E27FC236}">
                <a16:creationId xmlns:a16="http://schemas.microsoft.com/office/drawing/2014/main" xmlns="" id="{A123F5BB-DE82-41CB-949A-85FB551B3D20}"/>
              </a:ext>
            </a:extLst>
          </p:cNvPr>
          <p:cNvSpPr txBox="1"/>
          <p:nvPr/>
        </p:nvSpPr>
        <p:spPr>
          <a:xfrm>
            <a:off x="5772150" y="3978398"/>
            <a:ext cx="2170787" cy="584775"/>
          </a:xfrm>
          <a:prstGeom prst="rect">
            <a:avLst/>
          </a:prstGeom>
          <a:noFill/>
        </p:spPr>
        <p:txBody>
          <a:bodyPr wrap="none" rtlCol="0">
            <a:spAutoFit/>
          </a:bodyPr>
          <a:lstStyle/>
          <a:p>
            <a:pPr lvl="0"/>
            <a:r>
              <a:rPr lang="en-US" altLang="zh-CN" sz="3200" i="1" dirty="0">
                <a:solidFill>
                  <a:schemeClr val="accent1">
                    <a:lumMod val="75000"/>
                  </a:schemeClr>
                </a:solidFill>
                <a:latin typeface="思源宋体 CN Heavy"/>
                <a:ea typeface="思源宋体 CN Heavy"/>
              </a:rPr>
              <a:t>01 </a:t>
            </a:r>
            <a:r>
              <a:rPr lang="zh-CN" altLang="en-US" dirty="0">
                <a:solidFill>
                  <a:schemeClr val="accent1">
                    <a:lumMod val="75000"/>
                  </a:schemeClr>
                </a:solidFill>
                <a:effectLst/>
                <a:latin typeface="+mj-ea"/>
                <a:ea typeface="+mj-ea"/>
              </a:rPr>
              <a:t>输入替换标题</a:t>
            </a:r>
          </a:p>
        </p:txBody>
      </p:sp>
      <p:sp>
        <p:nvSpPr>
          <p:cNvPr id="7" name="文本框 6">
            <a:extLst>
              <a:ext uri="{FF2B5EF4-FFF2-40B4-BE49-F238E27FC236}">
                <a16:creationId xmlns:a16="http://schemas.microsoft.com/office/drawing/2014/main" xmlns="" id="{4989ED4A-AB49-49F7-9F9E-87D03E7BE380}"/>
              </a:ext>
            </a:extLst>
          </p:cNvPr>
          <p:cNvSpPr txBox="1"/>
          <p:nvPr/>
        </p:nvSpPr>
        <p:spPr>
          <a:xfrm>
            <a:off x="5781152" y="4476525"/>
            <a:ext cx="5343064" cy="520655"/>
          </a:xfrm>
          <a:prstGeom prst="rect">
            <a:avLst/>
          </a:prstGeom>
          <a:noFill/>
        </p:spPr>
        <p:txBody>
          <a:bodyPr wrap="square" rtlCol="0">
            <a:spAutoFit/>
          </a:bodyPr>
          <a:lstStyle/>
          <a:p>
            <a:pPr algn="just">
              <a:lnSpc>
                <a:spcPct val="120000"/>
              </a:lnSpc>
            </a:pPr>
            <a:r>
              <a:rPr lang="zh-CN" altLang="en-US" sz="1200" dirty="0">
                <a:solidFill>
                  <a:schemeClr val="tx1">
                    <a:lumMod val="65000"/>
                    <a:lumOff val="35000"/>
                  </a:schemeClr>
                </a:solidFill>
                <a:effectLst/>
                <a:latin typeface="+mn-ea"/>
              </a:rPr>
              <a:t>双击输入替换内容千图网轻松设计高效办公。千图网轻松设计高效办公</a:t>
            </a:r>
            <a:r>
              <a:rPr lang="zh-CN" altLang="en-US" sz="1200" dirty="0">
                <a:solidFill>
                  <a:schemeClr val="tx1">
                    <a:lumMod val="65000"/>
                    <a:lumOff val="35000"/>
                  </a:schemeClr>
                </a:solidFill>
                <a:latin typeface="+mn-ea"/>
              </a:rPr>
              <a:t>。双击输入替换内容千图网轻松设计高效办公。千图网轻松设计高效办公。</a:t>
            </a:r>
          </a:p>
        </p:txBody>
      </p:sp>
      <p:sp>
        <p:nvSpPr>
          <p:cNvPr id="8" name="文本框 7">
            <a:extLst>
              <a:ext uri="{FF2B5EF4-FFF2-40B4-BE49-F238E27FC236}">
                <a16:creationId xmlns:a16="http://schemas.microsoft.com/office/drawing/2014/main" xmlns="" id="{04AE7395-749F-4BAC-9EE1-B80F3BAD88F8}"/>
              </a:ext>
            </a:extLst>
          </p:cNvPr>
          <p:cNvSpPr txBox="1"/>
          <p:nvPr/>
        </p:nvSpPr>
        <p:spPr>
          <a:xfrm>
            <a:off x="5772150" y="4997180"/>
            <a:ext cx="2170787" cy="584775"/>
          </a:xfrm>
          <a:prstGeom prst="rect">
            <a:avLst/>
          </a:prstGeom>
          <a:noFill/>
        </p:spPr>
        <p:txBody>
          <a:bodyPr wrap="none" rtlCol="0">
            <a:spAutoFit/>
          </a:bodyPr>
          <a:lstStyle/>
          <a:p>
            <a:pPr lvl="0"/>
            <a:r>
              <a:rPr lang="en-US" altLang="zh-CN" sz="3200" i="1" dirty="0">
                <a:solidFill>
                  <a:schemeClr val="accent1">
                    <a:lumMod val="75000"/>
                  </a:schemeClr>
                </a:solidFill>
                <a:latin typeface="思源宋体 CN Heavy"/>
                <a:ea typeface="思源宋体 CN Heavy"/>
              </a:rPr>
              <a:t>02 </a:t>
            </a:r>
            <a:r>
              <a:rPr lang="zh-CN" altLang="en-US" dirty="0">
                <a:solidFill>
                  <a:schemeClr val="accent1">
                    <a:lumMod val="75000"/>
                  </a:schemeClr>
                </a:solidFill>
                <a:effectLst/>
                <a:latin typeface="+mj-ea"/>
                <a:ea typeface="+mj-ea"/>
              </a:rPr>
              <a:t>输入替换标题</a:t>
            </a:r>
          </a:p>
        </p:txBody>
      </p:sp>
      <p:sp>
        <p:nvSpPr>
          <p:cNvPr id="9" name="文本框 8">
            <a:extLst>
              <a:ext uri="{FF2B5EF4-FFF2-40B4-BE49-F238E27FC236}">
                <a16:creationId xmlns:a16="http://schemas.microsoft.com/office/drawing/2014/main" xmlns="" id="{F0DC7C1E-9AA7-404C-AC33-737F7D4870C3}"/>
              </a:ext>
            </a:extLst>
          </p:cNvPr>
          <p:cNvSpPr txBox="1"/>
          <p:nvPr/>
        </p:nvSpPr>
        <p:spPr>
          <a:xfrm>
            <a:off x="5781152" y="5495307"/>
            <a:ext cx="5343064" cy="520655"/>
          </a:xfrm>
          <a:prstGeom prst="rect">
            <a:avLst/>
          </a:prstGeom>
          <a:noFill/>
        </p:spPr>
        <p:txBody>
          <a:bodyPr wrap="square" rtlCol="0">
            <a:spAutoFit/>
          </a:bodyPr>
          <a:lstStyle/>
          <a:p>
            <a:pPr algn="just">
              <a:lnSpc>
                <a:spcPct val="120000"/>
              </a:lnSpc>
            </a:pPr>
            <a:r>
              <a:rPr lang="zh-CN" altLang="en-US" sz="1200" dirty="0">
                <a:solidFill>
                  <a:schemeClr val="tx1">
                    <a:lumMod val="65000"/>
                    <a:lumOff val="35000"/>
                  </a:schemeClr>
                </a:solidFill>
                <a:effectLst/>
                <a:latin typeface="+mn-ea"/>
              </a:rPr>
              <a:t>双击输入替换内容千图网轻松设计高效办公。千图网轻松设计高效办公</a:t>
            </a:r>
            <a:r>
              <a:rPr lang="zh-CN" altLang="en-US" sz="1200" dirty="0">
                <a:solidFill>
                  <a:schemeClr val="tx1">
                    <a:lumMod val="65000"/>
                    <a:lumOff val="35000"/>
                  </a:schemeClr>
                </a:solidFill>
                <a:latin typeface="+mn-ea"/>
              </a:rPr>
              <a:t>。双击输入替换内容千图网轻松设计高效办公。千图网轻松设计高效办公。</a:t>
            </a:r>
          </a:p>
        </p:txBody>
      </p:sp>
      <p:graphicFrame>
        <p:nvGraphicFramePr>
          <p:cNvPr id="10" name="Chart 15">
            <a:extLst>
              <a:ext uri="{FF2B5EF4-FFF2-40B4-BE49-F238E27FC236}">
                <a16:creationId xmlns:a16="http://schemas.microsoft.com/office/drawing/2014/main" xmlns="" id="{CF7B33BC-07A0-4A6F-B0B3-EDFCAFE62ECE}"/>
              </a:ext>
            </a:extLst>
          </p:cNvPr>
          <p:cNvGraphicFramePr/>
          <p:nvPr>
            <p:extLst>
              <p:ext uri="{D42A27DB-BD31-4B8C-83A1-F6EECF244321}">
                <p14:modId xmlns:p14="http://schemas.microsoft.com/office/powerpoint/2010/main" val="606937669"/>
              </p:ext>
            </p:extLst>
          </p:nvPr>
        </p:nvGraphicFramePr>
        <p:xfrm>
          <a:off x="784564" y="1205000"/>
          <a:ext cx="4271366" cy="238794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6">
            <a:extLst>
              <a:ext uri="{FF2B5EF4-FFF2-40B4-BE49-F238E27FC236}">
                <a16:creationId xmlns:a16="http://schemas.microsoft.com/office/drawing/2014/main" xmlns="" id="{A6E4F5C7-B5A1-460E-920F-884341C42CD4}"/>
              </a:ext>
            </a:extLst>
          </p:cNvPr>
          <p:cNvGraphicFramePr/>
          <p:nvPr>
            <p:extLst>
              <p:ext uri="{D42A27DB-BD31-4B8C-83A1-F6EECF244321}">
                <p14:modId xmlns:p14="http://schemas.microsoft.com/office/powerpoint/2010/main" val="2277560049"/>
              </p:ext>
            </p:extLst>
          </p:nvPr>
        </p:nvGraphicFramePr>
        <p:xfrm>
          <a:off x="784564" y="3713739"/>
          <a:ext cx="4271366" cy="238794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402843556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500"/>
                                        <p:tgtEl>
                                          <p:spTgt spid="11"/>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 presetClass="entr" presetSubtype="2" decel="10000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750" fill="hold"/>
                                        <p:tgtEl>
                                          <p:spTgt spid="6"/>
                                        </p:tgtEl>
                                        <p:attrNameLst>
                                          <p:attrName>ppt_x</p:attrName>
                                        </p:attrNameLst>
                                      </p:cBhvr>
                                      <p:tavLst>
                                        <p:tav tm="0">
                                          <p:val>
                                            <p:strVal val="1+#ppt_w/2"/>
                                          </p:val>
                                        </p:tav>
                                        <p:tav tm="100000">
                                          <p:val>
                                            <p:strVal val="#ppt_x"/>
                                          </p:val>
                                        </p:tav>
                                      </p:tavLst>
                                    </p:anim>
                                    <p:anim calcmode="lin" valueType="num">
                                      <p:cBhvr additive="base">
                                        <p:cTn id="22" dur="750" fill="hold"/>
                                        <p:tgtEl>
                                          <p:spTgt spid="6"/>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25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par>
                                <p:cTn id="26" presetID="2" presetClass="entr" presetSubtype="2" decel="10000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additive="base">
                                        <p:cTn id="28" dur="750" fill="hold"/>
                                        <p:tgtEl>
                                          <p:spTgt spid="8"/>
                                        </p:tgtEl>
                                        <p:attrNameLst>
                                          <p:attrName>ppt_x</p:attrName>
                                        </p:attrNameLst>
                                      </p:cBhvr>
                                      <p:tavLst>
                                        <p:tav tm="0">
                                          <p:val>
                                            <p:strVal val="1+#ppt_w/2"/>
                                          </p:val>
                                        </p:tav>
                                        <p:tav tm="100000">
                                          <p:val>
                                            <p:strVal val="#ppt_x"/>
                                          </p:val>
                                        </p:tav>
                                      </p:tavLst>
                                    </p:anim>
                                    <p:anim calcmode="lin" valueType="num">
                                      <p:cBhvr additive="base">
                                        <p:cTn id="29" dur="750" fill="hold"/>
                                        <p:tgtEl>
                                          <p:spTgt spid="8"/>
                                        </p:tgtEl>
                                        <p:attrNameLst>
                                          <p:attrName>ppt_y</p:attrName>
                                        </p:attrNameLst>
                                      </p:cBhvr>
                                      <p:tavLst>
                                        <p:tav tm="0">
                                          <p:val>
                                            <p:strVal val="#ppt_y"/>
                                          </p:val>
                                        </p:tav>
                                        <p:tav tm="100000">
                                          <p:val>
                                            <p:strVal val="#ppt_y"/>
                                          </p:val>
                                        </p:tav>
                                      </p:tavLst>
                                    </p:anim>
                                  </p:childTnLst>
                                </p:cTn>
                              </p:par>
                              <p:par>
                                <p:cTn id="30" presetID="10" presetClass="entr" presetSubtype="0" fill="hold" grpId="0" nodeType="withEffect">
                                  <p:stCondLst>
                                    <p:cond delay="25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Graphic spid="10" grpId="0">
        <p:bldAsOne/>
      </p:bldGraphic>
      <p:bldGraphic spid="11" grpId="0">
        <p:bldAsOne/>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02</a:t>
            </a:r>
            <a:endParaRPr lang="zh-CN" altLang="en-US" dirty="0"/>
          </a:p>
        </p:txBody>
      </p:sp>
      <p:sp>
        <p:nvSpPr>
          <p:cNvPr id="3" name="矩形 2">
            <a:extLst>
              <a:ext uri="{FF2B5EF4-FFF2-40B4-BE49-F238E27FC236}">
                <a16:creationId xmlns:a16="http://schemas.microsoft.com/office/drawing/2014/main" xmlns="" id="{32DAC834-39E4-49FE-B566-C05A5E95337B}"/>
              </a:ext>
            </a:extLst>
          </p:cNvPr>
          <p:cNvSpPr/>
          <p:nvPr/>
        </p:nvSpPr>
        <p:spPr>
          <a:xfrm>
            <a:off x="6509908" y="0"/>
            <a:ext cx="5682091" cy="685800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a:extLst>
              <a:ext uri="{FF2B5EF4-FFF2-40B4-BE49-F238E27FC236}">
                <a16:creationId xmlns:a16="http://schemas.microsoft.com/office/drawing/2014/main" xmlns="" id="{1E545703-9FB4-48F7-A28C-E82EBF78F177}"/>
              </a:ext>
            </a:extLst>
          </p:cNvPr>
          <p:cNvPicPr>
            <a:picLocks noChangeAspect="1"/>
          </p:cNvPicPr>
          <p:nvPr/>
        </p:nvPicPr>
        <p:blipFill rotWithShape="1">
          <a:blip r:embed="rId3"/>
          <a:srcRect l="14592" t="2315" r="53781" b="39199"/>
          <a:stretch/>
        </p:blipFill>
        <p:spPr>
          <a:xfrm>
            <a:off x="7103675" y="1603675"/>
            <a:ext cx="1727200" cy="1727200"/>
          </a:xfrm>
          <a:custGeom>
            <a:avLst/>
            <a:gdLst>
              <a:gd name="connsiteX0" fmla="*/ 863600 w 1727200"/>
              <a:gd name="connsiteY0" fmla="*/ 0 h 1727200"/>
              <a:gd name="connsiteX1" fmla="*/ 1727200 w 1727200"/>
              <a:gd name="connsiteY1" fmla="*/ 863600 h 1727200"/>
              <a:gd name="connsiteX2" fmla="*/ 863600 w 1727200"/>
              <a:gd name="connsiteY2" fmla="*/ 1727200 h 1727200"/>
              <a:gd name="connsiteX3" fmla="*/ 0 w 1727200"/>
              <a:gd name="connsiteY3" fmla="*/ 863600 h 1727200"/>
              <a:gd name="connsiteX4" fmla="*/ 863600 w 1727200"/>
              <a:gd name="connsiteY4" fmla="*/ 0 h 172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1727200">
                <a:moveTo>
                  <a:pt x="863600" y="0"/>
                </a:moveTo>
                <a:cubicBezTo>
                  <a:pt x="1340553" y="0"/>
                  <a:pt x="1727200" y="386647"/>
                  <a:pt x="1727200" y="863600"/>
                </a:cubicBezTo>
                <a:cubicBezTo>
                  <a:pt x="1727200" y="1340553"/>
                  <a:pt x="1340553" y="1727200"/>
                  <a:pt x="863600" y="1727200"/>
                </a:cubicBezTo>
                <a:cubicBezTo>
                  <a:pt x="386647" y="1727200"/>
                  <a:pt x="0" y="1340553"/>
                  <a:pt x="0" y="863600"/>
                </a:cubicBezTo>
                <a:cubicBezTo>
                  <a:pt x="0" y="386647"/>
                  <a:pt x="386647" y="0"/>
                  <a:pt x="863600" y="0"/>
                </a:cubicBezTo>
                <a:close/>
              </a:path>
            </a:pathLst>
          </a:custGeom>
          <a:effectLst>
            <a:outerShdw blurRad="139700" dist="38100" dir="5400000" sx="102000" sy="102000" algn="t" rotWithShape="0">
              <a:prstClr val="black">
                <a:alpha val="18000"/>
              </a:prstClr>
            </a:outerShdw>
          </a:effectLst>
        </p:spPr>
      </p:pic>
      <p:pic>
        <p:nvPicPr>
          <p:cNvPr id="9" name="图片 8">
            <a:extLst>
              <a:ext uri="{FF2B5EF4-FFF2-40B4-BE49-F238E27FC236}">
                <a16:creationId xmlns:a16="http://schemas.microsoft.com/office/drawing/2014/main" xmlns="" id="{1A02891A-88A9-4AFA-B951-988E8A9CFE2B}"/>
              </a:ext>
            </a:extLst>
          </p:cNvPr>
          <p:cNvPicPr>
            <a:picLocks noChangeAspect="1"/>
          </p:cNvPicPr>
          <p:nvPr/>
        </p:nvPicPr>
        <p:blipFill rotWithShape="1">
          <a:blip r:embed="rId3"/>
          <a:srcRect l="65548" t="8155" r="12193" b="50686"/>
          <a:stretch/>
        </p:blipFill>
        <p:spPr>
          <a:xfrm>
            <a:off x="9777025" y="1603675"/>
            <a:ext cx="1727200" cy="1727200"/>
          </a:xfrm>
          <a:custGeom>
            <a:avLst/>
            <a:gdLst>
              <a:gd name="connsiteX0" fmla="*/ 863600 w 1727200"/>
              <a:gd name="connsiteY0" fmla="*/ 0 h 1727200"/>
              <a:gd name="connsiteX1" fmla="*/ 1727200 w 1727200"/>
              <a:gd name="connsiteY1" fmla="*/ 863600 h 1727200"/>
              <a:gd name="connsiteX2" fmla="*/ 863600 w 1727200"/>
              <a:gd name="connsiteY2" fmla="*/ 1727200 h 1727200"/>
              <a:gd name="connsiteX3" fmla="*/ 0 w 1727200"/>
              <a:gd name="connsiteY3" fmla="*/ 863600 h 1727200"/>
              <a:gd name="connsiteX4" fmla="*/ 863600 w 1727200"/>
              <a:gd name="connsiteY4" fmla="*/ 0 h 172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1727200">
                <a:moveTo>
                  <a:pt x="863600" y="0"/>
                </a:moveTo>
                <a:cubicBezTo>
                  <a:pt x="1340553" y="0"/>
                  <a:pt x="1727200" y="386647"/>
                  <a:pt x="1727200" y="863600"/>
                </a:cubicBezTo>
                <a:cubicBezTo>
                  <a:pt x="1727200" y="1340553"/>
                  <a:pt x="1340553" y="1727200"/>
                  <a:pt x="863600" y="1727200"/>
                </a:cubicBezTo>
                <a:cubicBezTo>
                  <a:pt x="386647" y="1727200"/>
                  <a:pt x="0" y="1340553"/>
                  <a:pt x="0" y="863600"/>
                </a:cubicBezTo>
                <a:cubicBezTo>
                  <a:pt x="0" y="386647"/>
                  <a:pt x="386647" y="0"/>
                  <a:pt x="863600" y="0"/>
                </a:cubicBezTo>
                <a:close/>
              </a:path>
            </a:pathLst>
          </a:custGeom>
          <a:effectLst>
            <a:outerShdw blurRad="139700" dist="38100" dir="5400000" sx="102000" sy="102000" algn="t" rotWithShape="0">
              <a:prstClr val="black">
                <a:alpha val="18000"/>
              </a:prstClr>
            </a:outerShdw>
          </a:effectLst>
        </p:spPr>
      </p:pic>
      <p:grpSp>
        <p:nvGrpSpPr>
          <p:cNvPr id="11" name="组合 10">
            <a:extLst>
              <a:ext uri="{FF2B5EF4-FFF2-40B4-BE49-F238E27FC236}">
                <a16:creationId xmlns:a16="http://schemas.microsoft.com/office/drawing/2014/main" xmlns="" id="{7F62BE72-BD75-4B6F-A9E7-E2E32E76EF2A}"/>
              </a:ext>
            </a:extLst>
          </p:cNvPr>
          <p:cNvGrpSpPr/>
          <p:nvPr/>
        </p:nvGrpSpPr>
        <p:grpSpPr>
          <a:xfrm>
            <a:off x="6897204" y="3619500"/>
            <a:ext cx="2140141" cy="1772601"/>
            <a:chOff x="5091713" y="1978461"/>
            <a:chExt cx="2819400" cy="1772601"/>
          </a:xfrm>
        </p:grpSpPr>
        <p:sp>
          <p:nvSpPr>
            <p:cNvPr id="12" name="文本框 11">
              <a:extLst>
                <a:ext uri="{FF2B5EF4-FFF2-40B4-BE49-F238E27FC236}">
                  <a16:creationId xmlns:a16="http://schemas.microsoft.com/office/drawing/2014/main" xmlns="" id="{2F5712F0-CC26-4B0C-9A87-B8BF95AA1E34}"/>
                </a:ext>
              </a:extLst>
            </p:cNvPr>
            <p:cNvSpPr txBox="1"/>
            <p:nvPr/>
          </p:nvSpPr>
          <p:spPr>
            <a:xfrm>
              <a:off x="5467485" y="1978461"/>
              <a:ext cx="2067854" cy="369332"/>
            </a:xfrm>
            <a:prstGeom prst="rect">
              <a:avLst/>
            </a:prstGeom>
            <a:noFill/>
          </p:spPr>
          <p:txBody>
            <a:bodyPr wrap="none" rtlCol="0">
              <a:spAutoFit/>
            </a:bodyPr>
            <a:lstStyle/>
            <a:p>
              <a:pPr lvl="0" algn="ctr"/>
              <a:r>
                <a:rPr lang="zh-CN" altLang="en-US" dirty="0">
                  <a:solidFill>
                    <a:schemeClr val="bg1"/>
                  </a:solidFill>
                  <a:effectLst/>
                  <a:latin typeface="+mj-ea"/>
                  <a:ea typeface="+mj-ea"/>
                </a:rPr>
                <a:t>输入替换标题</a:t>
              </a:r>
            </a:p>
          </p:txBody>
        </p:sp>
        <p:sp>
          <p:nvSpPr>
            <p:cNvPr id="13" name="文本框 12">
              <a:extLst>
                <a:ext uri="{FF2B5EF4-FFF2-40B4-BE49-F238E27FC236}">
                  <a16:creationId xmlns:a16="http://schemas.microsoft.com/office/drawing/2014/main" xmlns="" id="{F6F21A6B-91E7-4FFA-BA40-5B24DDED1F64}"/>
                </a:ext>
              </a:extLst>
            </p:cNvPr>
            <p:cNvSpPr txBox="1"/>
            <p:nvPr/>
          </p:nvSpPr>
          <p:spPr>
            <a:xfrm>
              <a:off x="5091713" y="2347793"/>
              <a:ext cx="2819400" cy="1403269"/>
            </a:xfrm>
            <a:prstGeom prst="rect">
              <a:avLst/>
            </a:prstGeom>
            <a:noFill/>
          </p:spPr>
          <p:txBody>
            <a:bodyPr wrap="square" rtlCol="0">
              <a:spAutoFit/>
            </a:bodyPr>
            <a:lstStyle/>
            <a:p>
              <a:pPr algn="ctr">
                <a:lnSpc>
                  <a:spcPct val="120000"/>
                </a:lnSpc>
              </a:pPr>
              <a:r>
                <a:rPr lang="zh-CN" altLang="en-US" sz="1200" dirty="0">
                  <a:solidFill>
                    <a:schemeClr val="bg1"/>
                  </a:solidFill>
                  <a:effectLst/>
                  <a:latin typeface="+mn-ea"/>
                </a:rPr>
                <a:t>双击输入替换内容</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千图网轻松设计高效办公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p>
          </p:txBody>
        </p:sp>
      </p:grpSp>
      <p:grpSp>
        <p:nvGrpSpPr>
          <p:cNvPr id="14" name="组合 13">
            <a:extLst>
              <a:ext uri="{FF2B5EF4-FFF2-40B4-BE49-F238E27FC236}">
                <a16:creationId xmlns:a16="http://schemas.microsoft.com/office/drawing/2014/main" xmlns="" id="{47AFDA7C-0622-4802-91A2-4F3169AA2864}"/>
              </a:ext>
            </a:extLst>
          </p:cNvPr>
          <p:cNvGrpSpPr/>
          <p:nvPr/>
        </p:nvGrpSpPr>
        <p:grpSpPr>
          <a:xfrm>
            <a:off x="9570554" y="3619500"/>
            <a:ext cx="2140141" cy="1772601"/>
            <a:chOff x="5091713" y="1978461"/>
            <a:chExt cx="2819400" cy="1772601"/>
          </a:xfrm>
        </p:grpSpPr>
        <p:sp>
          <p:nvSpPr>
            <p:cNvPr id="15" name="文本框 14">
              <a:extLst>
                <a:ext uri="{FF2B5EF4-FFF2-40B4-BE49-F238E27FC236}">
                  <a16:creationId xmlns:a16="http://schemas.microsoft.com/office/drawing/2014/main" xmlns="" id="{C98D3C53-8367-4CFD-B13F-380C6EC48E26}"/>
                </a:ext>
              </a:extLst>
            </p:cNvPr>
            <p:cNvSpPr txBox="1"/>
            <p:nvPr/>
          </p:nvSpPr>
          <p:spPr>
            <a:xfrm>
              <a:off x="5467485" y="1978461"/>
              <a:ext cx="2067854" cy="369332"/>
            </a:xfrm>
            <a:prstGeom prst="rect">
              <a:avLst/>
            </a:prstGeom>
            <a:noFill/>
          </p:spPr>
          <p:txBody>
            <a:bodyPr wrap="none" rtlCol="0">
              <a:spAutoFit/>
            </a:bodyPr>
            <a:lstStyle/>
            <a:p>
              <a:pPr lvl="0" algn="ctr"/>
              <a:r>
                <a:rPr lang="zh-CN" altLang="en-US" dirty="0">
                  <a:solidFill>
                    <a:schemeClr val="bg1"/>
                  </a:solidFill>
                  <a:effectLst/>
                  <a:latin typeface="+mj-ea"/>
                  <a:ea typeface="+mj-ea"/>
                </a:rPr>
                <a:t>输入替换标题</a:t>
              </a:r>
            </a:p>
          </p:txBody>
        </p:sp>
        <p:sp>
          <p:nvSpPr>
            <p:cNvPr id="16" name="文本框 15">
              <a:extLst>
                <a:ext uri="{FF2B5EF4-FFF2-40B4-BE49-F238E27FC236}">
                  <a16:creationId xmlns:a16="http://schemas.microsoft.com/office/drawing/2014/main" xmlns="" id="{E12CE324-E553-458B-A0A4-168A4EE7AEFF}"/>
                </a:ext>
              </a:extLst>
            </p:cNvPr>
            <p:cNvSpPr txBox="1"/>
            <p:nvPr/>
          </p:nvSpPr>
          <p:spPr>
            <a:xfrm>
              <a:off x="5091713" y="2347793"/>
              <a:ext cx="2819400" cy="1403269"/>
            </a:xfrm>
            <a:prstGeom prst="rect">
              <a:avLst/>
            </a:prstGeom>
            <a:noFill/>
          </p:spPr>
          <p:txBody>
            <a:bodyPr wrap="square" rtlCol="0">
              <a:spAutoFit/>
            </a:bodyPr>
            <a:lstStyle/>
            <a:p>
              <a:pPr algn="ctr">
                <a:lnSpc>
                  <a:spcPct val="120000"/>
                </a:lnSpc>
              </a:pPr>
              <a:r>
                <a:rPr lang="zh-CN" altLang="en-US" sz="1200" dirty="0">
                  <a:solidFill>
                    <a:schemeClr val="bg1"/>
                  </a:solidFill>
                  <a:effectLst/>
                  <a:latin typeface="+mn-ea"/>
                </a:rPr>
                <a:t>双击输入替换内容</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千图网轻松设计高效办公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双击输入替换内容千图网</a:t>
              </a:r>
              <a:endParaRPr lang="en-US" altLang="zh-CN" sz="1200" dirty="0">
                <a:solidFill>
                  <a:schemeClr val="bg1"/>
                </a:solidFill>
                <a:effectLst/>
                <a:latin typeface="+mn-ea"/>
              </a:endParaRPr>
            </a:p>
            <a:p>
              <a:pPr algn="ctr">
                <a:lnSpc>
                  <a:spcPct val="120000"/>
                </a:lnSpc>
              </a:pPr>
              <a:r>
                <a:rPr lang="zh-CN" altLang="en-US" sz="1200" dirty="0">
                  <a:solidFill>
                    <a:schemeClr val="bg1"/>
                  </a:solidFill>
                  <a:effectLst/>
                  <a:latin typeface="+mn-ea"/>
                </a:rPr>
                <a:t>轻松设计高效办公</a:t>
              </a:r>
            </a:p>
          </p:txBody>
        </p:sp>
      </p:grpSp>
      <p:grpSp>
        <p:nvGrpSpPr>
          <p:cNvPr id="17" name="Group 24">
            <a:extLst>
              <a:ext uri="{FF2B5EF4-FFF2-40B4-BE49-F238E27FC236}">
                <a16:creationId xmlns:a16="http://schemas.microsoft.com/office/drawing/2014/main" xmlns="" id="{8A151139-1ED9-4D79-84B0-CAC44C23B577}"/>
              </a:ext>
            </a:extLst>
          </p:cNvPr>
          <p:cNvGrpSpPr/>
          <p:nvPr/>
        </p:nvGrpSpPr>
        <p:grpSpPr>
          <a:xfrm rot="5400000">
            <a:off x="3933200" y="1017411"/>
            <a:ext cx="1122658" cy="2549187"/>
            <a:chOff x="1706563" y="4518025"/>
            <a:chExt cx="2605088" cy="1390650"/>
          </a:xfrm>
        </p:grpSpPr>
        <p:sp>
          <p:nvSpPr>
            <p:cNvPr id="18" name="Freeform 5">
              <a:extLst>
                <a:ext uri="{FF2B5EF4-FFF2-40B4-BE49-F238E27FC236}">
                  <a16:creationId xmlns:a16="http://schemas.microsoft.com/office/drawing/2014/main" xmlns="" id="{A949EAF0-4A56-4700-9EE3-B3D548FB0610}"/>
                </a:ext>
              </a:extLst>
            </p:cNvPr>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19" name="Freeform 6">
              <a:extLst>
                <a:ext uri="{FF2B5EF4-FFF2-40B4-BE49-F238E27FC236}">
                  <a16:creationId xmlns:a16="http://schemas.microsoft.com/office/drawing/2014/main" xmlns="" id="{C2EED3BE-7D5E-4F4F-8289-3CD35D021A4E}"/>
                </a:ext>
              </a:extLst>
            </p:cNvPr>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20" name="Group 27">
            <a:extLst>
              <a:ext uri="{FF2B5EF4-FFF2-40B4-BE49-F238E27FC236}">
                <a16:creationId xmlns:a16="http://schemas.microsoft.com/office/drawing/2014/main" xmlns="" id="{EE224C3B-1CA0-4147-8FE1-2907573F6154}"/>
              </a:ext>
            </a:extLst>
          </p:cNvPr>
          <p:cNvGrpSpPr/>
          <p:nvPr/>
        </p:nvGrpSpPr>
        <p:grpSpPr>
          <a:xfrm rot="5400000">
            <a:off x="3674021" y="1844416"/>
            <a:ext cx="1124712" cy="2032883"/>
            <a:chOff x="3024188" y="3378200"/>
            <a:chExt cx="2609851" cy="2530475"/>
          </a:xfrm>
        </p:grpSpPr>
        <p:sp>
          <p:nvSpPr>
            <p:cNvPr id="21" name="Freeform 7">
              <a:extLst>
                <a:ext uri="{FF2B5EF4-FFF2-40B4-BE49-F238E27FC236}">
                  <a16:creationId xmlns:a16="http://schemas.microsoft.com/office/drawing/2014/main" xmlns="" id="{3DC8A19D-C795-4AFE-BF35-8DF20985FE82}"/>
                </a:ext>
              </a:extLst>
            </p:cNvPr>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22" name="Freeform 8">
              <a:extLst>
                <a:ext uri="{FF2B5EF4-FFF2-40B4-BE49-F238E27FC236}">
                  <a16:creationId xmlns:a16="http://schemas.microsoft.com/office/drawing/2014/main" xmlns="" id="{76939F61-DD0E-4154-B4D8-A02121030DCE}"/>
                </a:ext>
              </a:extLst>
            </p:cNvPr>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23" name="Group 30">
            <a:extLst>
              <a:ext uri="{FF2B5EF4-FFF2-40B4-BE49-F238E27FC236}">
                <a16:creationId xmlns:a16="http://schemas.microsoft.com/office/drawing/2014/main" xmlns="" id="{49F3A4BA-98CA-4F1C-BF57-A52139DF4A50}"/>
              </a:ext>
            </a:extLst>
          </p:cNvPr>
          <p:cNvGrpSpPr/>
          <p:nvPr/>
        </p:nvGrpSpPr>
        <p:grpSpPr>
          <a:xfrm rot="5400000">
            <a:off x="3729790" y="2355109"/>
            <a:ext cx="1122658" cy="2142368"/>
            <a:chOff x="4338638" y="2257425"/>
            <a:chExt cx="2605088" cy="3651250"/>
          </a:xfrm>
        </p:grpSpPr>
        <p:sp>
          <p:nvSpPr>
            <p:cNvPr id="24" name="Freeform 9">
              <a:extLst>
                <a:ext uri="{FF2B5EF4-FFF2-40B4-BE49-F238E27FC236}">
                  <a16:creationId xmlns:a16="http://schemas.microsoft.com/office/drawing/2014/main" xmlns="" id="{305E4AC3-616D-46C9-8508-90A76F1C035B}"/>
                </a:ext>
              </a:extLst>
            </p:cNvPr>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25" name="Freeform 10">
              <a:extLst>
                <a:ext uri="{FF2B5EF4-FFF2-40B4-BE49-F238E27FC236}">
                  <a16:creationId xmlns:a16="http://schemas.microsoft.com/office/drawing/2014/main" xmlns="" id="{D234C0A0-40CD-4774-A8E5-50257D9517E5}"/>
                </a:ext>
              </a:extLst>
            </p:cNvPr>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26" name="Group 33">
            <a:extLst>
              <a:ext uri="{FF2B5EF4-FFF2-40B4-BE49-F238E27FC236}">
                <a16:creationId xmlns:a16="http://schemas.microsoft.com/office/drawing/2014/main" xmlns="" id="{47B8EAE6-D3FB-4651-B223-E3D914EA6357}"/>
              </a:ext>
            </a:extLst>
          </p:cNvPr>
          <p:cNvGrpSpPr/>
          <p:nvPr/>
        </p:nvGrpSpPr>
        <p:grpSpPr>
          <a:xfrm rot="5400000">
            <a:off x="3529483" y="3125297"/>
            <a:ext cx="1122658" cy="1741753"/>
            <a:chOff x="5661026" y="3946525"/>
            <a:chExt cx="2605088" cy="1962150"/>
          </a:xfrm>
        </p:grpSpPr>
        <p:sp>
          <p:nvSpPr>
            <p:cNvPr id="27" name="Freeform 11">
              <a:extLst>
                <a:ext uri="{FF2B5EF4-FFF2-40B4-BE49-F238E27FC236}">
                  <a16:creationId xmlns:a16="http://schemas.microsoft.com/office/drawing/2014/main" xmlns="" id="{0701C871-799D-4C26-8FB4-29B5A2E828AF}"/>
                </a:ext>
              </a:extLst>
            </p:cNvPr>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28" name="Freeform 12">
              <a:extLst>
                <a:ext uri="{FF2B5EF4-FFF2-40B4-BE49-F238E27FC236}">
                  <a16:creationId xmlns:a16="http://schemas.microsoft.com/office/drawing/2014/main" xmlns="" id="{66FB7B20-9D92-4205-B935-78FF2D96EDD8}"/>
                </a:ext>
              </a:extLst>
            </p:cNvPr>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29" name="Group 118">
            <a:extLst>
              <a:ext uri="{FF2B5EF4-FFF2-40B4-BE49-F238E27FC236}">
                <a16:creationId xmlns:a16="http://schemas.microsoft.com/office/drawing/2014/main" xmlns="" id="{477F4997-AD05-4AED-83B5-0DDA3F476639}"/>
              </a:ext>
            </a:extLst>
          </p:cNvPr>
          <p:cNvGrpSpPr/>
          <p:nvPr/>
        </p:nvGrpSpPr>
        <p:grpSpPr>
          <a:xfrm rot="5400000">
            <a:off x="3780700" y="3435065"/>
            <a:ext cx="1124712" cy="2246241"/>
            <a:chOff x="3024188" y="3378200"/>
            <a:chExt cx="2609852" cy="2530475"/>
          </a:xfrm>
        </p:grpSpPr>
        <p:sp>
          <p:nvSpPr>
            <p:cNvPr id="30" name="Freeform 7">
              <a:extLst>
                <a:ext uri="{FF2B5EF4-FFF2-40B4-BE49-F238E27FC236}">
                  <a16:creationId xmlns:a16="http://schemas.microsoft.com/office/drawing/2014/main" xmlns="" id="{A431FE40-700A-4EE0-BF60-359EBA647C35}"/>
                </a:ext>
              </a:extLst>
            </p:cNvPr>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31" name="Freeform 8">
              <a:extLst>
                <a:ext uri="{FF2B5EF4-FFF2-40B4-BE49-F238E27FC236}">
                  <a16:creationId xmlns:a16="http://schemas.microsoft.com/office/drawing/2014/main" xmlns="" id="{B4E29A4D-9532-4CA4-A8A5-0024A6C15C4A}"/>
                </a:ext>
              </a:extLst>
            </p:cNvPr>
            <p:cNvSpPr>
              <a:spLocks/>
            </p:cNvSpPr>
            <p:nvPr/>
          </p:nvSpPr>
          <p:spPr bwMode="auto">
            <a:xfrm>
              <a:off x="4330702"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32" name="Group 122">
            <a:extLst>
              <a:ext uri="{FF2B5EF4-FFF2-40B4-BE49-F238E27FC236}">
                <a16:creationId xmlns:a16="http://schemas.microsoft.com/office/drawing/2014/main" xmlns="" id="{EC6859D8-F78A-4C81-BC8D-696244F3F03D}"/>
              </a:ext>
            </a:extLst>
          </p:cNvPr>
          <p:cNvGrpSpPr/>
          <p:nvPr/>
        </p:nvGrpSpPr>
        <p:grpSpPr>
          <a:xfrm rot="5400000">
            <a:off x="3603043" y="4169563"/>
            <a:ext cx="1122658" cy="1888874"/>
            <a:chOff x="4338638" y="2257425"/>
            <a:chExt cx="2605088" cy="3651250"/>
          </a:xfrm>
        </p:grpSpPr>
        <p:sp>
          <p:nvSpPr>
            <p:cNvPr id="33" name="Freeform 9">
              <a:extLst>
                <a:ext uri="{FF2B5EF4-FFF2-40B4-BE49-F238E27FC236}">
                  <a16:creationId xmlns:a16="http://schemas.microsoft.com/office/drawing/2014/main" xmlns="" id="{F95948C8-E974-4C19-9FD3-E5AC93AB606B}"/>
                </a:ext>
              </a:extLst>
            </p:cNvPr>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6">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34" name="Freeform 10">
              <a:extLst>
                <a:ext uri="{FF2B5EF4-FFF2-40B4-BE49-F238E27FC236}">
                  <a16:creationId xmlns:a16="http://schemas.microsoft.com/office/drawing/2014/main" xmlns="" id="{10D435A0-D52E-41CC-8D13-FA613A05F1DE}"/>
                </a:ext>
              </a:extLst>
            </p:cNvPr>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35" name="Group 24">
            <a:extLst>
              <a:ext uri="{FF2B5EF4-FFF2-40B4-BE49-F238E27FC236}">
                <a16:creationId xmlns:a16="http://schemas.microsoft.com/office/drawing/2014/main" xmlns="" id="{13326108-9FFE-4BC1-9C2F-CFE2C7116742}"/>
              </a:ext>
            </a:extLst>
          </p:cNvPr>
          <p:cNvGrpSpPr/>
          <p:nvPr/>
        </p:nvGrpSpPr>
        <p:grpSpPr>
          <a:xfrm rot="5400000" flipH="1" flipV="1">
            <a:off x="1788109" y="4249107"/>
            <a:ext cx="1122658" cy="1741754"/>
            <a:chOff x="1706563" y="4518025"/>
            <a:chExt cx="2605088" cy="1390650"/>
          </a:xfrm>
        </p:grpSpPr>
        <p:sp>
          <p:nvSpPr>
            <p:cNvPr id="36" name="Freeform 5">
              <a:extLst>
                <a:ext uri="{FF2B5EF4-FFF2-40B4-BE49-F238E27FC236}">
                  <a16:creationId xmlns:a16="http://schemas.microsoft.com/office/drawing/2014/main" xmlns="" id="{13EDDC48-7460-4984-B6CB-D51CE6BEC0A1}"/>
                </a:ext>
              </a:extLst>
            </p:cNvPr>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37" name="Freeform 6">
              <a:extLst>
                <a:ext uri="{FF2B5EF4-FFF2-40B4-BE49-F238E27FC236}">
                  <a16:creationId xmlns:a16="http://schemas.microsoft.com/office/drawing/2014/main" xmlns="" id="{88BCBCD5-5BF3-4222-9832-401CFBC8A823}"/>
                </a:ext>
              </a:extLst>
            </p:cNvPr>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050" dirty="0"/>
            </a:p>
          </p:txBody>
        </p:sp>
      </p:grpSp>
      <p:grpSp>
        <p:nvGrpSpPr>
          <p:cNvPr id="38" name="Group 27">
            <a:extLst>
              <a:ext uri="{FF2B5EF4-FFF2-40B4-BE49-F238E27FC236}">
                <a16:creationId xmlns:a16="http://schemas.microsoft.com/office/drawing/2014/main" xmlns="" id="{044E978B-847A-4A84-9EA7-BFA7AACB1343}"/>
              </a:ext>
            </a:extLst>
          </p:cNvPr>
          <p:cNvGrpSpPr/>
          <p:nvPr/>
        </p:nvGrpSpPr>
        <p:grpSpPr>
          <a:xfrm rot="5400000" flipH="1" flipV="1">
            <a:off x="1641517" y="3534689"/>
            <a:ext cx="1124712" cy="2032883"/>
            <a:chOff x="3024188" y="3378200"/>
            <a:chExt cx="2609851" cy="2530475"/>
          </a:xfrm>
        </p:grpSpPr>
        <p:sp>
          <p:nvSpPr>
            <p:cNvPr id="39" name="Freeform 7">
              <a:extLst>
                <a:ext uri="{FF2B5EF4-FFF2-40B4-BE49-F238E27FC236}">
                  <a16:creationId xmlns:a16="http://schemas.microsoft.com/office/drawing/2014/main" xmlns="" id="{5EB37D55-0E5B-4E17-B6C6-F6DAF175EC84}"/>
                </a:ext>
              </a:extLst>
            </p:cNvPr>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40" name="Freeform 8">
              <a:extLst>
                <a:ext uri="{FF2B5EF4-FFF2-40B4-BE49-F238E27FC236}">
                  <a16:creationId xmlns:a16="http://schemas.microsoft.com/office/drawing/2014/main" xmlns="" id="{622E367F-F625-41CB-9D52-9C1A1DBB3E21}"/>
                </a:ext>
              </a:extLst>
            </p:cNvPr>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dirty="0"/>
            </a:p>
          </p:txBody>
        </p:sp>
      </p:grpSp>
      <p:grpSp>
        <p:nvGrpSpPr>
          <p:cNvPr id="41" name="Group 30">
            <a:extLst>
              <a:ext uri="{FF2B5EF4-FFF2-40B4-BE49-F238E27FC236}">
                <a16:creationId xmlns:a16="http://schemas.microsoft.com/office/drawing/2014/main" xmlns="" id="{BED6406C-8FD3-43AA-9C66-151C685E5BC1}"/>
              </a:ext>
            </a:extLst>
          </p:cNvPr>
          <p:cNvGrpSpPr/>
          <p:nvPr/>
        </p:nvGrpSpPr>
        <p:grpSpPr>
          <a:xfrm rot="5400000" flipH="1" flipV="1">
            <a:off x="1587802" y="2914513"/>
            <a:ext cx="1122658" cy="2142368"/>
            <a:chOff x="4338638" y="2257425"/>
            <a:chExt cx="2605088" cy="3651250"/>
          </a:xfrm>
        </p:grpSpPr>
        <p:sp>
          <p:nvSpPr>
            <p:cNvPr id="42" name="Freeform 9">
              <a:extLst>
                <a:ext uri="{FF2B5EF4-FFF2-40B4-BE49-F238E27FC236}">
                  <a16:creationId xmlns:a16="http://schemas.microsoft.com/office/drawing/2014/main" xmlns="" id="{5CDC9216-DBBF-4F5D-AC78-498E1B26B40F}"/>
                </a:ext>
              </a:extLst>
            </p:cNvPr>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43" name="Freeform 10">
              <a:extLst>
                <a:ext uri="{FF2B5EF4-FFF2-40B4-BE49-F238E27FC236}">
                  <a16:creationId xmlns:a16="http://schemas.microsoft.com/office/drawing/2014/main" xmlns="" id="{C0A03725-DD26-49F2-A1B6-C8EF374FB154}"/>
                </a:ext>
              </a:extLst>
            </p:cNvPr>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44" name="Group 33">
            <a:extLst>
              <a:ext uri="{FF2B5EF4-FFF2-40B4-BE49-F238E27FC236}">
                <a16:creationId xmlns:a16="http://schemas.microsoft.com/office/drawing/2014/main" xmlns="" id="{45EAA9DC-FA4A-4B1E-AC5A-3967EF7C27EA}"/>
              </a:ext>
            </a:extLst>
          </p:cNvPr>
          <p:cNvGrpSpPr/>
          <p:nvPr/>
        </p:nvGrpSpPr>
        <p:grpSpPr>
          <a:xfrm rot="5400000" flipH="1" flipV="1">
            <a:off x="1788109" y="2544939"/>
            <a:ext cx="1122658" cy="1741753"/>
            <a:chOff x="5661026" y="3946525"/>
            <a:chExt cx="2605088" cy="1962150"/>
          </a:xfrm>
        </p:grpSpPr>
        <p:sp>
          <p:nvSpPr>
            <p:cNvPr id="45" name="Freeform 11">
              <a:extLst>
                <a:ext uri="{FF2B5EF4-FFF2-40B4-BE49-F238E27FC236}">
                  <a16:creationId xmlns:a16="http://schemas.microsoft.com/office/drawing/2014/main" xmlns="" id="{CD79A2EF-4317-4C54-913E-9AF3E8CF3F46}"/>
                </a:ext>
              </a:extLst>
            </p:cNvPr>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46" name="Freeform 12">
              <a:extLst>
                <a:ext uri="{FF2B5EF4-FFF2-40B4-BE49-F238E27FC236}">
                  <a16:creationId xmlns:a16="http://schemas.microsoft.com/office/drawing/2014/main" xmlns="" id="{13BAB574-B00D-4EBE-B87A-E61BD98CEF67}"/>
                </a:ext>
              </a:extLst>
            </p:cNvPr>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a:p>
          </p:txBody>
        </p:sp>
      </p:grpSp>
      <p:grpSp>
        <p:nvGrpSpPr>
          <p:cNvPr id="47" name="Group 118">
            <a:extLst>
              <a:ext uri="{FF2B5EF4-FFF2-40B4-BE49-F238E27FC236}">
                <a16:creationId xmlns:a16="http://schemas.microsoft.com/office/drawing/2014/main" xmlns="" id="{50A6A163-A2FF-4C79-ADC7-35229B8CB32F}"/>
              </a:ext>
            </a:extLst>
          </p:cNvPr>
          <p:cNvGrpSpPr/>
          <p:nvPr/>
        </p:nvGrpSpPr>
        <p:grpSpPr>
          <a:xfrm rot="5400000" flipH="1" flipV="1">
            <a:off x="1534838" y="1730682"/>
            <a:ext cx="1124712" cy="2246241"/>
            <a:chOff x="3024188" y="3378200"/>
            <a:chExt cx="2609852" cy="2530475"/>
          </a:xfrm>
        </p:grpSpPr>
        <p:sp>
          <p:nvSpPr>
            <p:cNvPr id="48" name="Freeform 7">
              <a:extLst>
                <a:ext uri="{FF2B5EF4-FFF2-40B4-BE49-F238E27FC236}">
                  <a16:creationId xmlns:a16="http://schemas.microsoft.com/office/drawing/2014/main" xmlns="" id="{F312EC68-F810-455D-85D8-1056701B1124}"/>
                </a:ext>
              </a:extLst>
            </p:cNvPr>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49" name="Freeform 8">
              <a:extLst>
                <a:ext uri="{FF2B5EF4-FFF2-40B4-BE49-F238E27FC236}">
                  <a16:creationId xmlns:a16="http://schemas.microsoft.com/office/drawing/2014/main" xmlns="" id="{FEB35E53-D8A3-4656-BC82-65A7EB0FEFE0}"/>
                </a:ext>
              </a:extLst>
            </p:cNvPr>
            <p:cNvSpPr>
              <a:spLocks/>
            </p:cNvSpPr>
            <p:nvPr/>
          </p:nvSpPr>
          <p:spPr bwMode="auto">
            <a:xfrm>
              <a:off x="4330702"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sz="1050" dirty="0"/>
            </a:p>
          </p:txBody>
        </p:sp>
      </p:grpSp>
      <p:grpSp>
        <p:nvGrpSpPr>
          <p:cNvPr id="50" name="Group 122">
            <a:extLst>
              <a:ext uri="{FF2B5EF4-FFF2-40B4-BE49-F238E27FC236}">
                <a16:creationId xmlns:a16="http://schemas.microsoft.com/office/drawing/2014/main" xmlns="" id="{F0F0EF02-0725-42E5-9AF7-6E6EB0B94F53}"/>
              </a:ext>
            </a:extLst>
          </p:cNvPr>
          <p:cNvGrpSpPr/>
          <p:nvPr/>
        </p:nvGrpSpPr>
        <p:grpSpPr>
          <a:xfrm rot="5400000" flipH="1" flipV="1">
            <a:off x="1753951" y="1392954"/>
            <a:ext cx="1122658" cy="1810069"/>
            <a:chOff x="4338638" y="2257425"/>
            <a:chExt cx="2605088" cy="3651250"/>
          </a:xfrm>
        </p:grpSpPr>
        <p:sp>
          <p:nvSpPr>
            <p:cNvPr id="51" name="Freeform 9">
              <a:extLst>
                <a:ext uri="{FF2B5EF4-FFF2-40B4-BE49-F238E27FC236}">
                  <a16:creationId xmlns:a16="http://schemas.microsoft.com/office/drawing/2014/main" xmlns="" id="{A0B4E261-3355-408F-ACAC-4EB6F877B92E}"/>
                </a:ext>
              </a:extLst>
            </p:cNvPr>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6">
                <a:alpha val="75000"/>
              </a:schemeClr>
            </a:solidFill>
            <a:ln>
              <a:noFill/>
            </a:ln>
          </p:spPr>
          <p:txBody>
            <a:bodyPr vert="horz" wrap="square" lIns="91440" tIns="45720" rIns="91440" bIns="45720" numCol="1" anchor="t" anchorCtr="0" compatLnSpc="1">
              <a:prstTxWarp prst="textNoShape">
                <a:avLst/>
              </a:prstTxWarp>
            </a:bodyPr>
            <a:lstStyle/>
            <a:p>
              <a:endParaRPr lang="id-ID" sz="1050"/>
            </a:p>
          </p:txBody>
        </p:sp>
        <p:sp>
          <p:nvSpPr>
            <p:cNvPr id="52" name="Freeform 10">
              <a:extLst>
                <a:ext uri="{FF2B5EF4-FFF2-40B4-BE49-F238E27FC236}">
                  <a16:creationId xmlns:a16="http://schemas.microsoft.com/office/drawing/2014/main" xmlns="" id="{C2712A51-F1FC-48AA-B914-483507817EA8}"/>
                </a:ext>
              </a:extLst>
            </p:cNvPr>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2">
                <a:alpha val="91000"/>
              </a:schemeClr>
            </a:solidFill>
            <a:ln>
              <a:noFill/>
            </a:ln>
          </p:spPr>
          <p:txBody>
            <a:bodyPr vert="horz" wrap="square" lIns="91440" tIns="45720" rIns="91440" bIns="45720" numCol="1" anchor="t" anchorCtr="0" compatLnSpc="1">
              <a:prstTxWarp prst="textNoShape">
                <a:avLst/>
              </a:prstTxWarp>
            </a:bodyPr>
            <a:lstStyle/>
            <a:p>
              <a:endParaRPr lang="id-ID" sz="1050"/>
            </a:p>
          </p:txBody>
        </p:sp>
      </p:grpSp>
      <p:sp>
        <p:nvSpPr>
          <p:cNvPr id="53" name="Title 13">
            <a:extLst>
              <a:ext uri="{FF2B5EF4-FFF2-40B4-BE49-F238E27FC236}">
                <a16:creationId xmlns:a16="http://schemas.microsoft.com/office/drawing/2014/main" xmlns="" id="{F1CBE10E-E5A9-4ED0-83B3-77827D9F26C5}"/>
              </a:ext>
            </a:extLst>
          </p:cNvPr>
          <p:cNvSpPr txBox="1">
            <a:spLocks/>
          </p:cNvSpPr>
          <p:nvPr/>
        </p:nvSpPr>
        <p:spPr bwMode="auto">
          <a:xfrm>
            <a:off x="5813952" y="2164523"/>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1">
                    <a:lumMod val="75000"/>
                  </a:schemeClr>
                </a:solidFill>
                <a:latin typeface="+mn-ea"/>
                <a:ea typeface="+mn-ea"/>
                <a:cs typeface="Lato Regular"/>
              </a:rPr>
              <a:t>99%</a:t>
            </a:r>
            <a:endParaRPr lang="en-US" sz="1600" dirty="0">
              <a:solidFill>
                <a:schemeClr val="accent1">
                  <a:lumMod val="75000"/>
                </a:schemeClr>
              </a:solidFill>
              <a:latin typeface="+mn-ea"/>
              <a:ea typeface="+mn-ea"/>
              <a:cs typeface="Lato Regular"/>
            </a:endParaRPr>
          </a:p>
        </p:txBody>
      </p:sp>
      <p:sp>
        <p:nvSpPr>
          <p:cNvPr id="54" name="Title 13">
            <a:extLst>
              <a:ext uri="{FF2B5EF4-FFF2-40B4-BE49-F238E27FC236}">
                <a16:creationId xmlns:a16="http://schemas.microsoft.com/office/drawing/2014/main" xmlns="" id="{614B8BB3-8442-4CB1-9593-9340075C0B55}"/>
              </a:ext>
            </a:extLst>
          </p:cNvPr>
          <p:cNvSpPr txBox="1">
            <a:spLocks/>
          </p:cNvSpPr>
          <p:nvPr/>
        </p:nvSpPr>
        <p:spPr bwMode="auto">
          <a:xfrm>
            <a:off x="5297656" y="2746637"/>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2">
                    <a:lumMod val="75000"/>
                  </a:schemeClr>
                </a:solidFill>
                <a:latin typeface="+mn-ea"/>
                <a:ea typeface="+mn-ea"/>
                <a:cs typeface="Lato Regular"/>
              </a:rPr>
              <a:t>64%</a:t>
            </a:r>
            <a:endParaRPr lang="en-US" sz="1600" dirty="0">
              <a:solidFill>
                <a:schemeClr val="accent2">
                  <a:lumMod val="75000"/>
                </a:schemeClr>
              </a:solidFill>
              <a:latin typeface="+mn-ea"/>
              <a:ea typeface="+mn-ea"/>
              <a:cs typeface="Lato Regular"/>
            </a:endParaRPr>
          </a:p>
        </p:txBody>
      </p:sp>
      <p:sp>
        <p:nvSpPr>
          <p:cNvPr id="55" name="Title 13">
            <a:extLst>
              <a:ext uri="{FF2B5EF4-FFF2-40B4-BE49-F238E27FC236}">
                <a16:creationId xmlns:a16="http://schemas.microsoft.com/office/drawing/2014/main" xmlns="" id="{4667E381-E91A-4BBD-93CC-D8065AE6BE2D}"/>
              </a:ext>
            </a:extLst>
          </p:cNvPr>
          <p:cNvSpPr txBox="1">
            <a:spLocks/>
          </p:cNvSpPr>
          <p:nvPr/>
        </p:nvSpPr>
        <p:spPr bwMode="auto">
          <a:xfrm>
            <a:off x="5403583" y="3304539"/>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1">
                    <a:lumMod val="75000"/>
                  </a:schemeClr>
                </a:solidFill>
                <a:latin typeface="+mn-ea"/>
                <a:ea typeface="+mn-ea"/>
                <a:cs typeface="Lato Regular"/>
              </a:rPr>
              <a:t>68%</a:t>
            </a:r>
            <a:endParaRPr lang="en-US" sz="1600" dirty="0">
              <a:solidFill>
                <a:schemeClr val="accent1">
                  <a:lumMod val="75000"/>
                </a:schemeClr>
              </a:solidFill>
              <a:latin typeface="+mn-ea"/>
              <a:ea typeface="+mn-ea"/>
              <a:cs typeface="Lato Regular"/>
            </a:endParaRPr>
          </a:p>
        </p:txBody>
      </p:sp>
      <p:sp>
        <p:nvSpPr>
          <p:cNvPr id="56" name="Title 13">
            <a:extLst>
              <a:ext uri="{FF2B5EF4-FFF2-40B4-BE49-F238E27FC236}">
                <a16:creationId xmlns:a16="http://schemas.microsoft.com/office/drawing/2014/main" xmlns="" id="{0552013E-9EB3-444B-849C-7167F4D1645B}"/>
              </a:ext>
            </a:extLst>
          </p:cNvPr>
          <p:cNvSpPr txBox="1">
            <a:spLocks/>
          </p:cNvSpPr>
          <p:nvPr/>
        </p:nvSpPr>
        <p:spPr bwMode="auto">
          <a:xfrm>
            <a:off x="4993214" y="3881670"/>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2">
                    <a:lumMod val="75000"/>
                  </a:schemeClr>
                </a:solidFill>
                <a:latin typeface="+mn-ea"/>
                <a:ea typeface="+mn-ea"/>
                <a:cs typeface="Lato Regular"/>
              </a:rPr>
              <a:t>60%</a:t>
            </a:r>
            <a:endParaRPr lang="en-US" sz="1600" dirty="0">
              <a:solidFill>
                <a:schemeClr val="accent2">
                  <a:lumMod val="75000"/>
                </a:schemeClr>
              </a:solidFill>
              <a:latin typeface="+mn-ea"/>
              <a:ea typeface="+mn-ea"/>
              <a:cs typeface="Lato Regular"/>
            </a:endParaRPr>
          </a:p>
        </p:txBody>
      </p:sp>
      <p:sp>
        <p:nvSpPr>
          <p:cNvPr id="57" name="Title 13">
            <a:extLst>
              <a:ext uri="{FF2B5EF4-FFF2-40B4-BE49-F238E27FC236}">
                <a16:creationId xmlns:a16="http://schemas.microsoft.com/office/drawing/2014/main" xmlns="" id="{9CDDD2A5-AF0D-4D47-87F7-24BDB25E75A0}"/>
              </a:ext>
            </a:extLst>
          </p:cNvPr>
          <p:cNvSpPr txBox="1">
            <a:spLocks/>
          </p:cNvSpPr>
          <p:nvPr/>
        </p:nvSpPr>
        <p:spPr bwMode="auto">
          <a:xfrm>
            <a:off x="5511746" y="4437569"/>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1">
                    <a:lumMod val="75000"/>
                  </a:schemeClr>
                </a:solidFill>
                <a:latin typeface="+mn-ea"/>
                <a:ea typeface="+mn-ea"/>
                <a:cs typeface="Lato Regular"/>
              </a:rPr>
              <a:t>72%</a:t>
            </a:r>
            <a:endParaRPr lang="en-US" sz="1600" dirty="0">
              <a:solidFill>
                <a:schemeClr val="accent1">
                  <a:lumMod val="75000"/>
                </a:schemeClr>
              </a:solidFill>
              <a:latin typeface="+mn-ea"/>
              <a:ea typeface="+mn-ea"/>
              <a:cs typeface="Lato Regular"/>
            </a:endParaRPr>
          </a:p>
        </p:txBody>
      </p:sp>
      <p:sp>
        <p:nvSpPr>
          <p:cNvPr id="58" name="Title 13">
            <a:extLst>
              <a:ext uri="{FF2B5EF4-FFF2-40B4-BE49-F238E27FC236}">
                <a16:creationId xmlns:a16="http://schemas.microsoft.com/office/drawing/2014/main" xmlns="" id="{B053298F-0945-46B0-8A13-9C4AA5F51B15}"/>
              </a:ext>
            </a:extLst>
          </p:cNvPr>
          <p:cNvSpPr txBox="1">
            <a:spLocks/>
          </p:cNvSpPr>
          <p:nvPr/>
        </p:nvSpPr>
        <p:spPr bwMode="auto">
          <a:xfrm>
            <a:off x="5152311" y="5000476"/>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ltLang="zh-CN" sz="1600" dirty="0">
                <a:solidFill>
                  <a:schemeClr val="accent2">
                    <a:lumMod val="75000"/>
                  </a:schemeClr>
                </a:solidFill>
                <a:latin typeface="+mn-ea"/>
                <a:ea typeface="+mn-ea"/>
                <a:cs typeface="Lato Regular"/>
              </a:rPr>
              <a:t>66%</a:t>
            </a:r>
            <a:endParaRPr lang="en-US" sz="1600" dirty="0">
              <a:solidFill>
                <a:schemeClr val="accent2">
                  <a:lumMod val="75000"/>
                </a:schemeClr>
              </a:solidFill>
              <a:latin typeface="+mn-ea"/>
              <a:ea typeface="+mn-ea"/>
              <a:cs typeface="Lato Regular"/>
            </a:endParaRPr>
          </a:p>
        </p:txBody>
      </p:sp>
      <p:sp>
        <p:nvSpPr>
          <p:cNvPr id="59" name="Title 13">
            <a:extLst>
              <a:ext uri="{FF2B5EF4-FFF2-40B4-BE49-F238E27FC236}">
                <a16:creationId xmlns:a16="http://schemas.microsoft.com/office/drawing/2014/main" xmlns="" id="{BC525106-AAB7-464A-B1DA-A59615AD050D}"/>
              </a:ext>
            </a:extLst>
          </p:cNvPr>
          <p:cNvSpPr txBox="1">
            <a:spLocks/>
          </p:cNvSpPr>
          <p:nvPr/>
        </p:nvSpPr>
        <p:spPr bwMode="auto">
          <a:xfrm>
            <a:off x="534767" y="4991231"/>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1">
                    <a:lumMod val="75000"/>
                  </a:schemeClr>
                </a:solidFill>
                <a:latin typeface="+mn-ea"/>
                <a:ea typeface="+mn-ea"/>
                <a:cs typeface="Lato Regular"/>
              </a:rPr>
              <a:t>66%</a:t>
            </a:r>
            <a:endParaRPr lang="en-US" sz="1600" dirty="0">
              <a:solidFill>
                <a:schemeClr val="accent1">
                  <a:lumMod val="75000"/>
                </a:schemeClr>
              </a:solidFill>
              <a:latin typeface="+mn-ea"/>
              <a:ea typeface="+mn-ea"/>
              <a:cs typeface="Lato Regular"/>
            </a:endParaRPr>
          </a:p>
        </p:txBody>
      </p:sp>
      <p:sp>
        <p:nvSpPr>
          <p:cNvPr id="60" name="Title 13">
            <a:extLst>
              <a:ext uri="{FF2B5EF4-FFF2-40B4-BE49-F238E27FC236}">
                <a16:creationId xmlns:a16="http://schemas.microsoft.com/office/drawing/2014/main" xmlns="" id="{C9B52435-5265-4088-BE36-29FC0992643F}"/>
              </a:ext>
            </a:extLst>
          </p:cNvPr>
          <p:cNvSpPr txBox="1">
            <a:spLocks/>
          </p:cNvSpPr>
          <p:nvPr/>
        </p:nvSpPr>
        <p:spPr bwMode="auto">
          <a:xfrm>
            <a:off x="295791" y="4436080"/>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2">
                    <a:lumMod val="75000"/>
                  </a:schemeClr>
                </a:solidFill>
                <a:latin typeface="+mn-ea"/>
                <a:ea typeface="+mn-ea"/>
                <a:cs typeface="Lato Regular"/>
              </a:rPr>
              <a:t>69%</a:t>
            </a:r>
            <a:endParaRPr lang="en-US" sz="1600" dirty="0">
              <a:solidFill>
                <a:schemeClr val="accent2">
                  <a:lumMod val="75000"/>
                </a:schemeClr>
              </a:solidFill>
              <a:latin typeface="+mn-ea"/>
              <a:ea typeface="+mn-ea"/>
              <a:cs typeface="Lato Regular"/>
            </a:endParaRPr>
          </a:p>
        </p:txBody>
      </p:sp>
      <p:sp>
        <p:nvSpPr>
          <p:cNvPr id="61" name="Title 13">
            <a:extLst>
              <a:ext uri="{FF2B5EF4-FFF2-40B4-BE49-F238E27FC236}">
                <a16:creationId xmlns:a16="http://schemas.microsoft.com/office/drawing/2014/main" xmlns="" id="{9A998C54-2250-493F-842E-D23ACAADA4C7}"/>
              </a:ext>
            </a:extLst>
          </p:cNvPr>
          <p:cNvSpPr txBox="1">
            <a:spLocks/>
          </p:cNvSpPr>
          <p:nvPr/>
        </p:nvSpPr>
        <p:spPr bwMode="auto">
          <a:xfrm>
            <a:off x="197986" y="3856943"/>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1">
                    <a:lumMod val="75000"/>
                  </a:schemeClr>
                </a:solidFill>
                <a:latin typeface="+mn-ea"/>
                <a:ea typeface="+mn-ea"/>
                <a:cs typeface="Lato Regular"/>
              </a:rPr>
              <a:t>86%</a:t>
            </a:r>
            <a:endParaRPr lang="en-US" sz="1600" dirty="0">
              <a:solidFill>
                <a:schemeClr val="accent1">
                  <a:lumMod val="75000"/>
                </a:schemeClr>
              </a:solidFill>
              <a:latin typeface="+mn-ea"/>
              <a:ea typeface="+mn-ea"/>
              <a:cs typeface="Lato Regular"/>
            </a:endParaRPr>
          </a:p>
        </p:txBody>
      </p:sp>
      <p:sp>
        <p:nvSpPr>
          <p:cNvPr id="62" name="Title 13">
            <a:extLst>
              <a:ext uri="{FF2B5EF4-FFF2-40B4-BE49-F238E27FC236}">
                <a16:creationId xmlns:a16="http://schemas.microsoft.com/office/drawing/2014/main" xmlns="" id="{0AC2970D-C460-4A97-99AF-1313B0222C09}"/>
              </a:ext>
            </a:extLst>
          </p:cNvPr>
          <p:cNvSpPr txBox="1">
            <a:spLocks/>
          </p:cNvSpPr>
          <p:nvPr/>
        </p:nvSpPr>
        <p:spPr bwMode="auto">
          <a:xfrm>
            <a:off x="573622" y="3307628"/>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2">
                    <a:lumMod val="75000"/>
                  </a:schemeClr>
                </a:solidFill>
                <a:latin typeface="+mn-ea"/>
                <a:ea typeface="+mn-ea"/>
                <a:cs typeface="Lato Regular"/>
              </a:rPr>
              <a:t>65%</a:t>
            </a:r>
            <a:endParaRPr lang="en-US" sz="1600" dirty="0">
              <a:solidFill>
                <a:schemeClr val="accent2">
                  <a:lumMod val="75000"/>
                </a:schemeClr>
              </a:solidFill>
              <a:latin typeface="+mn-ea"/>
              <a:ea typeface="+mn-ea"/>
              <a:cs typeface="Lato Regular"/>
            </a:endParaRPr>
          </a:p>
        </p:txBody>
      </p:sp>
      <p:sp>
        <p:nvSpPr>
          <p:cNvPr id="63" name="Title 13">
            <a:extLst>
              <a:ext uri="{FF2B5EF4-FFF2-40B4-BE49-F238E27FC236}">
                <a16:creationId xmlns:a16="http://schemas.microsoft.com/office/drawing/2014/main" xmlns="" id="{3AE0094C-7F27-4672-8B89-1B52A69457F0}"/>
              </a:ext>
            </a:extLst>
          </p:cNvPr>
          <p:cNvSpPr txBox="1">
            <a:spLocks/>
          </p:cNvSpPr>
          <p:nvPr/>
        </p:nvSpPr>
        <p:spPr bwMode="auto">
          <a:xfrm>
            <a:off x="95425" y="2737726"/>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1">
                    <a:lumMod val="75000"/>
                  </a:schemeClr>
                </a:solidFill>
                <a:latin typeface="+mn-ea"/>
                <a:ea typeface="+mn-ea"/>
                <a:cs typeface="Lato Regular"/>
              </a:rPr>
              <a:t>90%</a:t>
            </a:r>
            <a:endParaRPr lang="en-US" sz="1600" dirty="0">
              <a:solidFill>
                <a:schemeClr val="accent1">
                  <a:lumMod val="75000"/>
                </a:schemeClr>
              </a:solidFill>
              <a:latin typeface="+mn-ea"/>
              <a:ea typeface="+mn-ea"/>
              <a:cs typeface="Lato Regular"/>
            </a:endParaRPr>
          </a:p>
        </p:txBody>
      </p:sp>
      <p:sp>
        <p:nvSpPr>
          <p:cNvPr id="64" name="Title 13">
            <a:extLst>
              <a:ext uri="{FF2B5EF4-FFF2-40B4-BE49-F238E27FC236}">
                <a16:creationId xmlns:a16="http://schemas.microsoft.com/office/drawing/2014/main" xmlns="" id="{E753C12C-8FE4-42AE-BAC3-98FD0560FD6B}"/>
              </a:ext>
            </a:extLst>
          </p:cNvPr>
          <p:cNvSpPr txBox="1">
            <a:spLocks/>
          </p:cNvSpPr>
          <p:nvPr/>
        </p:nvSpPr>
        <p:spPr bwMode="auto">
          <a:xfrm>
            <a:off x="523926" y="2184991"/>
            <a:ext cx="8207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no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r>
              <a:rPr lang="en-US" altLang="zh-CN" sz="1600" dirty="0">
                <a:solidFill>
                  <a:schemeClr val="accent2">
                    <a:lumMod val="75000"/>
                  </a:schemeClr>
                </a:solidFill>
                <a:latin typeface="+mn-ea"/>
                <a:ea typeface="+mn-ea"/>
                <a:cs typeface="Lato Regular"/>
              </a:rPr>
              <a:t>70%</a:t>
            </a:r>
            <a:endParaRPr lang="en-US" sz="1600" dirty="0">
              <a:solidFill>
                <a:schemeClr val="accent2">
                  <a:lumMod val="75000"/>
                </a:schemeClr>
              </a:solidFill>
              <a:latin typeface="+mn-ea"/>
              <a:ea typeface="+mn-ea"/>
              <a:cs typeface="Lato Regular"/>
            </a:endParaRPr>
          </a:p>
        </p:txBody>
      </p:sp>
    </p:spTree>
    <p:extLst>
      <p:ext uri="{BB962C8B-B14F-4D97-AF65-F5344CB8AC3E}">
        <p14:creationId xmlns:p14="http://schemas.microsoft.com/office/powerpoint/2010/main" val="4152287396"/>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2" presetClass="entr" presetSubtype="2" fill="hold" nodeType="withEffect">
                                  <p:stCondLst>
                                    <p:cond delay="364"/>
                                  </p:stCondLst>
                                  <p:childTnLst>
                                    <p:set>
                                      <p:cBhvr>
                                        <p:cTn id="6" dur="1" fill="hold">
                                          <p:stCondLst>
                                            <p:cond delay="0"/>
                                          </p:stCondLst>
                                        </p:cTn>
                                        <p:tgtEl>
                                          <p:spTgt spid="50"/>
                                        </p:tgtEl>
                                        <p:attrNameLst>
                                          <p:attrName>style.visibility</p:attrName>
                                        </p:attrNameLst>
                                      </p:cBhvr>
                                      <p:to>
                                        <p:strVal val="visible"/>
                                      </p:to>
                                    </p:set>
                                    <p:animEffect transition="in" filter="wipe(right)">
                                      <p:cBhvr>
                                        <p:cTn id="7" dur="500"/>
                                        <p:tgtEl>
                                          <p:spTgt spid="50"/>
                                        </p:tgtEl>
                                      </p:cBhvr>
                                    </p:animEffect>
                                  </p:childTnLst>
                                </p:cTn>
                              </p:par>
                              <p:par>
                                <p:cTn id="8" presetID="22" presetClass="entr" presetSubtype="2" fill="hold" nodeType="withEffect">
                                  <p:stCondLst>
                                    <p:cond delay="673"/>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2" fill="hold" nodeType="withEffect">
                                  <p:stCondLst>
                                    <p:cond delay="244"/>
                                  </p:stCondLst>
                                  <p:childTnLst>
                                    <p:set>
                                      <p:cBhvr>
                                        <p:cTn id="12" dur="1" fill="hold">
                                          <p:stCondLst>
                                            <p:cond delay="0"/>
                                          </p:stCondLst>
                                        </p:cTn>
                                        <p:tgtEl>
                                          <p:spTgt spid="44"/>
                                        </p:tgtEl>
                                        <p:attrNameLst>
                                          <p:attrName>style.visibility</p:attrName>
                                        </p:attrNameLst>
                                      </p:cBhvr>
                                      <p:to>
                                        <p:strVal val="visible"/>
                                      </p:to>
                                    </p:set>
                                    <p:animEffect transition="in" filter="wipe(right)">
                                      <p:cBhvr>
                                        <p:cTn id="13" dur="500"/>
                                        <p:tgtEl>
                                          <p:spTgt spid="44"/>
                                        </p:tgtEl>
                                      </p:cBhvr>
                                    </p:animEffect>
                                  </p:childTnLst>
                                </p:cTn>
                              </p:par>
                              <p:par>
                                <p:cTn id="14" presetID="22" presetClass="entr" presetSubtype="2" fill="hold" nodeType="withEffect">
                                  <p:stCondLst>
                                    <p:cond delay="789"/>
                                  </p:stCondLst>
                                  <p:childTnLst>
                                    <p:set>
                                      <p:cBhvr>
                                        <p:cTn id="15" dur="1" fill="hold">
                                          <p:stCondLst>
                                            <p:cond delay="0"/>
                                          </p:stCondLst>
                                        </p:cTn>
                                        <p:tgtEl>
                                          <p:spTgt spid="41"/>
                                        </p:tgtEl>
                                        <p:attrNameLst>
                                          <p:attrName>style.visibility</p:attrName>
                                        </p:attrNameLst>
                                      </p:cBhvr>
                                      <p:to>
                                        <p:strVal val="visible"/>
                                      </p:to>
                                    </p:set>
                                    <p:animEffect transition="in" filter="wipe(right)">
                                      <p:cBhvr>
                                        <p:cTn id="16" dur="500"/>
                                        <p:tgtEl>
                                          <p:spTgt spid="41"/>
                                        </p:tgtEl>
                                      </p:cBhvr>
                                    </p:animEffect>
                                  </p:childTnLst>
                                </p:cTn>
                              </p:par>
                              <p:par>
                                <p:cTn id="17" presetID="22" presetClass="entr" presetSubtype="2" fill="hold" nodeType="withEffect">
                                  <p:stCondLst>
                                    <p:cond delay="335"/>
                                  </p:stCondLst>
                                  <p:childTnLst>
                                    <p:set>
                                      <p:cBhvr>
                                        <p:cTn id="18" dur="1" fill="hold">
                                          <p:stCondLst>
                                            <p:cond delay="0"/>
                                          </p:stCondLst>
                                        </p:cTn>
                                        <p:tgtEl>
                                          <p:spTgt spid="38"/>
                                        </p:tgtEl>
                                        <p:attrNameLst>
                                          <p:attrName>style.visibility</p:attrName>
                                        </p:attrNameLst>
                                      </p:cBhvr>
                                      <p:to>
                                        <p:strVal val="visible"/>
                                      </p:to>
                                    </p:set>
                                    <p:animEffect transition="in" filter="wipe(right)">
                                      <p:cBhvr>
                                        <p:cTn id="19" dur="500"/>
                                        <p:tgtEl>
                                          <p:spTgt spid="38"/>
                                        </p:tgtEl>
                                      </p:cBhvr>
                                    </p:animEffect>
                                  </p:childTnLst>
                                </p:cTn>
                              </p:par>
                              <p:par>
                                <p:cTn id="20" presetID="22" presetClass="entr" presetSubtype="2" fill="hold" nodeType="withEffect">
                                  <p:stCondLst>
                                    <p:cond delay="500"/>
                                  </p:stCondLst>
                                  <p:childTnLst>
                                    <p:set>
                                      <p:cBhvr>
                                        <p:cTn id="21" dur="1" fill="hold">
                                          <p:stCondLst>
                                            <p:cond delay="0"/>
                                          </p:stCondLst>
                                        </p:cTn>
                                        <p:tgtEl>
                                          <p:spTgt spid="35"/>
                                        </p:tgtEl>
                                        <p:attrNameLst>
                                          <p:attrName>style.visibility</p:attrName>
                                        </p:attrNameLst>
                                      </p:cBhvr>
                                      <p:to>
                                        <p:strVal val="visible"/>
                                      </p:to>
                                    </p:set>
                                    <p:animEffect transition="in" filter="wipe(right)">
                                      <p:cBhvr>
                                        <p:cTn id="22" dur="500"/>
                                        <p:tgtEl>
                                          <p:spTgt spid="35"/>
                                        </p:tgtEl>
                                      </p:cBhvr>
                                    </p:animEffect>
                                  </p:childTnLst>
                                </p:cTn>
                              </p:par>
                              <p:par>
                                <p:cTn id="23" presetID="22" presetClass="entr" presetSubtype="8" fill="hold" nodeType="withEffect">
                                  <p:stCondLst>
                                    <p:cond delay="306"/>
                                  </p:stCondLst>
                                  <p:childTnLst>
                                    <p:set>
                                      <p:cBhvr>
                                        <p:cTn id="24" dur="1" fill="hold">
                                          <p:stCondLst>
                                            <p:cond delay="0"/>
                                          </p:stCondLst>
                                        </p:cTn>
                                        <p:tgtEl>
                                          <p:spTgt spid="32"/>
                                        </p:tgtEl>
                                        <p:attrNameLst>
                                          <p:attrName>style.visibility</p:attrName>
                                        </p:attrNameLst>
                                      </p:cBhvr>
                                      <p:to>
                                        <p:strVal val="visible"/>
                                      </p:to>
                                    </p:set>
                                    <p:animEffect transition="in" filter="wipe(left)">
                                      <p:cBhvr>
                                        <p:cTn id="25" dur="500"/>
                                        <p:tgtEl>
                                          <p:spTgt spid="32"/>
                                        </p:tgtEl>
                                      </p:cBhvr>
                                    </p:animEffect>
                                  </p:childTnLst>
                                </p:cTn>
                              </p:par>
                              <p:par>
                                <p:cTn id="26" presetID="22" presetClass="entr" presetSubtype="8" fill="hold" nodeType="withEffect">
                                  <p:stCondLst>
                                    <p:cond delay="502"/>
                                  </p:stCondLst>
                                  <p:childTnLst>
                                    <p:set>
                                      <p:cBhvr>
                                        <p:cTn id="27" dur="1" fill="hold">
                                          <p:stCondLst>
                                            <p:cond delay="0"/>
                                          </p:stCondLst>
                                        </p:cTn>
                                        <p:tgtEl>
                                          <p:spTgt spid="29"/>
                                        </p:tgtEl>
                                        <p:attrNameLst>
                                          <p:attrName>style.visibility</p:attrName>
                                        </p:attrNameLst>
                                      </p:cBhvr>
                                      <p:to>
                                        <p:strVal val="visible"/>
                                      </p:to>
                                    </p:set>
                                    <p:animEffect transition="in" filter="wipe(left)">
                                      <p:cBhvr>
                                        <p:cTn id="28" dur="500"/>
                                        <p:tgtEl>
                                          <p:spTgt spid="29"/>
                                        </p:tgtEl>
                                      </p:cBhvr>
                                    </p:animEffect>
                                  </p:childTnLst>
                                </p:cTn>
                              </p:par>
                              <p:par>
                                <p:cTn id="29" presetID="22" presetClass="entr" presetSubtype="8" fill="hold" nodeType="withEffect">
                                  <p:stCondLst>
                                    <p:cond delay="426"/>
                                  </p:stCondLst>
                                  <p:childTnLst>
                                    <p:set>
                                      <p:cBhvr>
                                        <p:cTn id="30" dur="1" fill="hold">
                                          <p:stCondLst>
                                            <p:cond delay="0"/>
                                          </p:stCondLst>
                                        </p:cTn>
                                        <p:tgtEl>
                                          <p:spTgt spid="26"/>
                                        </p:tgtEl>
                                        <p:attrNameLst>
                                          <p:attrName>style.visibility</p:attrName>
                                        </p:attrNameLst>
                                      </p:cBhvr>
                                      <p:to>
                                        <p:strVal val="visible"/>
                                      </p:to>
                                    </p:set>
                                    <p:animEffect transition="in" filter="wipe(left)">
                                      <p:cBhvr>
                                        <p:cTn id="31" dur="500"/>
                                        <p:tgtEl>
                                          <p:spTgt spid="26"/>
                                        </p:tgtEl>
                                      </p:cBhvr>
                                    </p:animEffect>
                                  </p:childTnLst>
                                </p:cTn>
                              </p:par>
                              <p:par>
                                <p:cTn id="32" presetID="22" presetClass="entr" presetSubtype="8" fill="hold" nodeType="withEffect">
                                  <p:stCondLst>
                                    <p:cond delay="8"/>
                                  </p:stCondLst>
                                  <p:childTnLst>
                                    <p:set>
                                      <p:cBhvr>
                                        <p:cTn id="33" dur="1" fill="hold">
                                          <p:stCondLst>
                                            <p:cond delay="0"/>
                                          </p:stCondLst>
                                        </p:cTn>
                                        <p:tgtEl>
                                          <p:spTgt spid="23"/>
                                        </p:tgtEl>
                                        <p:attrNameLst>
                                          <p:attrName>style.visibility</p:attrName>
                                        </p:attrNameLst>
                                      </p:cBhvr>
                                      <p:to>
                                        <p:strVal val="visible"/>
                                      </p:to>
                                    </p:set>
                                    <p:animEffect transition="in" filter="wipe(left)">
                                      <p:cBhvr>
                                        <p:cTn id="34" dur="500"/>
                                        <p:tgtEl>
                                          <p:spTgt spid="23"/>
                                        </p:tgtEl>
                                      </p:cBhvr>
                                    </p:animEffect>
                                  </p:childTnLst>
                                </p:cTn>
                              </p:par>
                              <p:par>
                                <p:cTn id="35" presetID="22" presetClass="entr" presetSubtype="8" fill="hold" nodeType="withEffect">
                                  <p:stCondLst>
                                    <p:cond delay="46"/>
                                  </p:stCondLst>
                                  <p:childTnLst>
                                    <p:set>
                                      <p:cBhvr>
                                        <p:cTn id="36" dur="1" fill="hold">
                                          <p:stCondLst>
                                            <p:cond delay="0"/>
                                          </p:stCondLst>
                                        </p:cTn>
                                        <p:tgtEl>
                                          <p:spTgt spid="20"/>
                                        </p:tgtEl>
                                        <p:attrNameLst>
                                          <p:attrName>style.visibility</p:attrName>
                                        </p:attrNameLst>
                                      </p:cBhvr>
                                      <p:to>
                                        <p:strVal val="visible"/>
                                      </p:to>
                                    </p:set>
                                    <p:animEffect transition="in" filter="wipe(left)">
                                      <p:cBhvr>
                                        <p:cTn id="37" dur="500"/>
                                        <p:tgtEl>
                                          <p:spTgt spid="20"/>
                                        </p:tgtEl>
                                      </p:cBhvr>
                                    </p:animEffect>
                                  </p:childTnLst>
                                </p:cTn>
                              </p:par>
                              <p:par>
                                <p:cTn id="38" presetID="22" presetClass="entr" presetSubtype="8" fill="hold" nodeType="withEffect">
                                  <p:stCondLst>
                                    <p:cond delay="844"/>
                                  </p:stCondLst>
                                  <p:childTnLst>
                                    <p:set>
                                      <p:cBhvr>
                                        <p:cTn id="39" dur="1" fill="hold">
                                          <p:stCondLst>
                                            <p:cond delay="0"/>
                                          </p:stCondLst>
                                        </p:cTn>
                                        <p:tgtEl>
                                          <p:spTgt spid="17"/>
                                        </p:tgtEl>
                                        <p:attrNameLst>
                                          <p:attrName>style.visibility</p:attrName>
                                        </p:attrNameLst>
                                      </p:cBhvr>
                                      <p:to>
                                        <p:strVal val="visible"/>
                                      </p:to>
                                    </p:set>
                                    <p:animEffect transition="in" filter="wipe(left)">
                                      <p:cBhvr>
                                        <p:cTn id="40" dur="500"/>
                                        <p:tgtEl>
                                          <p:spTgt spid="17"/>
                                        </p:tgtEl>
                                      </p:cBhvr>
                                    </p:animEffect>
                                  </p:childTnLst>
                                </p:cTn>
                              </p:par>
                            </p:childTnLst>
                          </p:cTn>
                        </p:par>
                        <p:par>
                          <p:cTn id="41" fill="hold">
                            <p:stCondLst>
                              <p:cond delay="2344"/>
                            </p:stCondLst>
                            <p:childTnLst>
                              <p:par>
                                <p:cTn id="42" presetID="53" presetClass="entr" presetSubtype="16" fill="hold" grpId="0" nodeType="afterEffect">
                                  <p:stCondLst>
                                    <p:cond delay="0"/>
                                  </p:stCondLst>
                                  <p:childTnLst>
                                    <p:set>
                                      <p:cBhvr>
                                        <p:cTn id="43" dur="1" fill="hold">
                                          <p:stCondLst>
                                            <p:cond delay="0"/>
                                          </p:stCondLst>
                                        </p:cTn>
                                        <p:tgtEl>
                                          <p:spTgt spid="53"/>
                                        </p:tgtEl>
                                        <p:attrNameLst>
                                          <p:attrName>style.visibility</p:attrName>
                                        </p:attrNameLst>
                                      </p:cBhvr>
                                      <p:to>
                                        <p:strVal val="visible"/>
                                      </p:to>
                                    </p:set>
                                    <p:anim calcmode="lin" valueType="num">
                                      <p:cBhvr>
                                        <p:cTn id="44" dur="500" fill="hold"/>
                                        <p:tgtEl>
                                          <p:spTgt spid="53"/>
                                        </p:tgtEl>
                                        <p:attrNameLst>
                                          <p:attrName>ppt_w</p:attrName>
                                        </p:attrNameLst>
                                      </p:cBhvr>
                                      <p:tavLst>
                                        <p:tav tm="0">
                                          <p:val>
                                            <p:fltVal val="0"/>
                                          </p:val>
                                        </p:tav>
                                        <p:tav tm="100000">
                                          <p:val>
                                            <p:strVal val="#ppt_w"/>
                                          </p:val>
                                        </p:tav>
                                      </p:tavLst>
                                    </p:anim>
                                    <p:anim calcmode="lin" valueType="num">
                                      <p:cBhvr>
                                        <p:cTn id="45" dur="500" fill="hold"/>
                                        <p:tgtEl>
                                          <p:spTgt spid="53"/>
                                        </p:tgtEl>
                                        <p:attrNameLst>
                                          <p:attrName>ppt_h</p:attrName>
                                        </p:attrNameLst>
                                      </p:cBhvr>
                                      <p:tavLst>
                                        <p:tav tm="0">
                                          <p:val>
                                            <p:fltVal val="0"/>
                                          </p:val>
                                        </p:tav>
                                        <p:tav tm="100000">
                                          <p:val>
                                            <p:strVal val="#ppt_h"/>
                                          </p:val>
                                        </p:tav>
                                      </p:tavLst>
                                    </p:anim>
                                    <p:animEffect transition="in" filter="fade">
                                      <p:cBhvr>
                                        <p:cTn id="46" dur="500"/>
                                        <p:tgtEl>
                                          <p:spTgt spid="53"/>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54"/>
                                        </p:tgtEl>
                                        <p:attrNameLst>
                                          <p:attrName>style.visibility</p:attrName>
                                        </p:attrNameLst>
                                      </p:cBhvr>
                                      <p:to>
                                        <p:strVal val="visible"/>
                                      </p:to>
                                    </p:set>
                                    <p:anim calcmode="lin" valueType="num">
                                      <p:cBhvr>
                                        <p:cTn id="49" dur="500" fill="hold"/>
                                        <p:tgtEl>
                                          <p:spTgt spid="54"/>
                                        </p:tgtEl>
                                        <p:attrNameLst>
                                          <p:attrName>ppt_w</p:attrName>
                                        </p:attrNameLst>
                                      </p:cBhvr>
                                      <p:tavLst>
                                        <p:tav tm="0">
                                          <p:val>
                                            <p:fltVal val="0"/>
                                          </p:val>
                                        </p:tav>
                                        <p:tav tm="100000">
                                          <p:val>
                                            <p:strVal val="#ppt_w"/>
                                          </p:val>
                                        </p:tav>
                                      </p:tavLst>
                                    </p:anim>
                                    <p:anim calcmode="lin" valueType="num">
                                      <p:cBhvr>
                                        <p:cTn id="50" dur="500" fill="hold"/>
                                        <p:tgtEl>
                                          <p:spTgt spid="54"/>
                                        </p:tgtEl>
                                        <p:attrNameLst>
                                          <p:attrName>ppt_h</p:attrName>
                                        </p:attrNameLst>
                                      </p:cBhvr>
                                      <p:tavLst>
                                        <p:tav tm="0">
                                          <p:val>
                                            <p:fltVal val="0"/>
                                          </p:val>
                                        </p:tav>
                                        <p:tav tm="100000">
                                          <p:val>
                                            <p:strVal val="#ppt_h"/>
                                          </p:val>
                                        </p:tav>
                                      </p:tavLst>
                                    </p:anim>
                                    <p:animEffect transition="in" filter="fade">
                                      <p:cBhvr>
                                        <p:cTn id="51" dur="500"/>
                                        <p:tgtEl>
                                          <p:spTgt spid="54"/>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55"/>
                                        </p:tgtEl>
                                        <p:attrNameLst>
                                          <p:attrName>style.visibility</p:attrName>
                                        </p:attrNameLst>
                                      </p:cBhvr>
                                      <p:to>
                                        <p:strVal val="visible"/>
                                      </p:to>
                                    </p:set>
                                    <p:anim calcmode="lin" valueType="num">
                                      <p:cBhvr>
                                        <p:cTn id="54" dur="500" fill="hold"/>
                                        <p:tgtEl>
                                          <p:spTgt spid="55"/>
                                        </p:tgtEl>
                                        <p:attrNameLst>
                                          <p:attrName>ppt_w</p:attrName>
                                        </p:attrNameLst>
                                      </p:cBhvr>
                                      <p:tavLst>
                                        <p:tav tm="0">
                                          <p:val>
                                            <p:fltVal val="0"/>
                                          </p:val>
                                        </p:tav>
                                        <p:tav tm="100000">
                                          <p:val>
                                            <p:strVal val="#ppt_w"/>
                                          </p:val>
                                        </p:tav>
                                      </p:tavLst>
                                    </p:anim>
                                    <p:anim calcmode="lin" valueType="num">
                                      <p:cBhvr>
                                        <p:cTn id="55" dur="500" fill="hold"/>
                                        <p:tgtEl>
                                          <p:spTgt spid="55"/>
                                        </p:tgtEl>
                                        <p:attrNameLst>
                                          <p:attrName>ppt_h</p:attrName>
                                        </p:attrNameLst>
                                      </p:cBhvr>
                                      <p:tavLst>
                                        <p:tav tm="0">
                                          <p:val>
                                            <p:fltVal val="0"/>
                                          </p:val>
                                        </p:tav>
                                        <p:tav tm="100000">
                                          <p:val>
                                            <p:strVal val="#ppt_h"/>
                                          </p:val>
                                        </p:tav>
                                      </p:tavLst>
                                    </p:anim>
                                    <p:animEffect transition="in" filter="fade">
                                      <p:cBhvr>
                                        <p:cTn id="56" dur="500"/>
                                        <p:tgtEl>
                                          <p:spTgt spid="55"/>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56"/>
                                        </p:tgtEl>
                                        <p:attrNameLst>
                                          <p:attrName>style.visibility</p:attrName>
                                        </p:attrNameLst>
                                      </p:cBhvr>
                                      <p:to>
                                        <p:strVal val="visible"/>
                                      </p:to>
                                    </p:set>
                                    <p:anim calcmode="lin" valueType="num">
                                      <p:cBhvr>
                                        <p:cTn id="59" dur="500" fill="hold"/>
                                        <p:tgtEl>
                                          <p:spTgt spid="56"/>
                                        </p:tgtEl>
                                        <p:attrNameLst>
                                          <p:attrName>ppt_w</p:attrName>
                                        </p:attrNameLst>
                                      </p:cBhvr>
                                      <p:tavLst>
                                        <p:tav tm="0">
                                          <p:val>
                                            <p:fltVal val="0"/>
                                          </p:val>
                                        </p:tav>
                                        <p:tav tm="100000">
                                          <p:val>
                                            <p:strVal val="#ppt_w"/>
                                          </p:val>
                                        </p:tav>
                                      </p:tavLst>
                                    </p:anim>
                                    <p:anim calcmode="lin" valueType="num">
                                      <p:cBhvr>
                                        <p:cTn id="60" dur="500" fill="hold"/>
                                        <p:tgtEl>
                                          <p:spTgt spid="56"/>
                                        </p:tgtEl>
                                        <p:attrNameLst>
                                          <p:attrName>ppt_h</p:attrName>
                                        </p:attrNameLst>
                                      </p:cBhvr>
                                      <p:tavLst>
                                        <p:tav tm="0">
                                          <p:val>
                                            <p:fltVal val="0"/>
                                          </p:val>
                                        </p:tav>
                                        <p:tav tm="100000">
                                          <p:val>
                                            <p:strVal val="#ppt_h"/>
                                          </p:val>
                                        </p:tav>
                                      </p:tavLst>
                                    </p:anim>
                                    <p:animEffect transition="in" filter="fade">
                                      <p:cBhvr>
                                        <p:cTn id="61" dur="500"/>
                                        <p:tgtEl>
                                          <p:spTgt spid="56"/>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57"/>
                                        </p:tgtEl>
                                        <p:attrNameLst>
                                          <p:attrName>style.visibility</p:attrName>
                                        </p:attrNameLst>
                                      </p:cBhvr>
                                      <p:to>
                                        <p:strVal val="visible"/>
                                      </p:to>
                                    </p:set>
                                    <p:anim calcmode="lin" valueType="num">
                                      <p:cBhvr>
                                        <p:cTn id="64" dur="500" fill="hold"/>
                                        <p:tgtEl>
                                          <p:spTgt spid="57"/>
                                        </p:tgtEl>
                                        <p:attrNameLst>
                                          <p:attrName>ppt_w</p:attrName>
                                        </p:attrNameLst>
                                      </p:cBhvr>
                                      <p:tavLst>
                                        <p:tav tm="0">
                                          <p:val>
                                            <p:fltVal val="0"/>
                                          </p:val>
                                        </p:tav>
                                        <p:tav tm="100000">
                                          <p:val>
                                            <p:strVal val="#ppt_w"/>
                                          </p:val>
                                        </p:tav>
                                      </p:tavLst>
                                    </p:anim>
                                    <p:anim calcmode="lin" valueType="num">
                                      <p:cBhvr>
                                        <p:cTn id="65" dur="500" fill="hold"/>
                                        <p:tgtEl>
                                          <p:spTgt spid="57"/>
                                        </p:tgtEl>
                                        <p:attrNameLst>
                                          <p:attrName>ppt_h</p:attrName>
                                        </p:attrNameLst>
                                      </p:cBhvr>
                                      <p:tavLst>
                                        <p:tav tm="0">
                                          <p:val>
                                            <p:fltVal val="0"/>
                                          </p:val>
                                        </p:tav>
                                        <p:tav tm="100000">
                                          <p:val>
                                            <p:strVal val="#ppt_h"/>
                                          </p:val>
                                        </p:tav>
                                      </p:tavLst>
                                    </p:anim>
                                    <p:animEffect transition="in" filter="fade">
                                      <p:cBhvr>
                                        <p:cTn id="66" dur="500"/>
                                        <p:tgtEl>
                                          <p:spTgt spid="5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58"/>
                                        </p:tgtEl>
                                        <p:attrNameLst>
                                          <p:attrName>style.visibility</p:attrName>
                                        </p:attrNameLst>
                                      </p:cBhvr>
                                      <p:to>
                                        <p:strVal val="visible"/>
                                      </p:to>
                                    </p:set>
                                    <p:anim calcmode="lin" valueType="num">
                                      <p:cBhvr>
                                        <p:cTn id="69" dur="500" fill="hold"/>
                                        <p:tgtEl>
                                          <p:spTgt spid="58"/>
                                        </p:tgtEl>
                                        <p:attrNameLst>
                                          <p:attrName>ppt_w</p:attrName>
                                        </p:attrNameLst>
                                      </p:cBhvr>
                                      <p:tavLst>
                                        <p:tav tm="0">
                                          <p:val>
                                            <p:fltVal val="0"/>
                                          </p:val>
                                        </p:tav>
                                        <p:tav tm="100000">
                                          <p:val>
                                            <p:strVal val="#ppt_w"/>
                                          </p:val>
                                        </p:tav>
                                      </p:tavLst>
                                    </p:anim>
                                    <p:anim calcmode="lin" valueType="num">
                                      <p:cBhvr>
                                        <p:cTn id="70" dur="500" fill="hold"/>
                                        <p:tgtEl>
                                          <p:spTgt spid="58"/>
                                        </p:tgtEl>
                                        <p:attrNameLst>
                                          <p:attrName>ppt_h</p:attrName>
                                        </p:attrNameLst>
                                      </p:cBhvr>
                                      <p:tavLst>
                                        <p:tav tm="0">
                                          <p:val>
                                            <p:fltVal val="0"/>
                                          </p:val>
                                        </p:tav>
                                        <p:tav tm="100000">
                                          <p:val>
                                            <p:strVal val="#ppt_h"/>
                                          </p:val>
                                        </p:tav>
                                      </p:tavLst>
                                    </p:anim>
                                    <p:animEffect transition="in" filter="fade">
                                      <p:cBhvr>
                                        <p:cTn id="71" dur="500"/>
                                        <p:tgtEl>
                                          <p:spTgt spid="58"/>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p:cTn id="74" dur="500" fill="hold"/>
                                        <p:tgtEl>
                                          <p:spTgt spid="59"/>
                                        </p:tgtEl>
                                        <p:attrNameLst>
                                          <p:attrName>ppt_w</p:attrName>
                                        </p:attrNameLst>
                                      </p:cBhvr>
                                      <p:tavLst>
                                        <p:tav tm="0">
                                          <p:val>
                                            <p:fltVal val="0"/>
                                          </p:val>
                                        </p:tav>
                                        <p:tav tm="100000">
                                          <p:val>
                                            <p:strVal val="#ppt_w"/>
                                          </p:val>
                                        </p:tav>
                                      </p:tavLst>
                                    </p:anim>
                                    <p:anim calcmode="lin" valueType="num">
                                      <p:cBhvr>
                                        <p:cTn id="75" dur="500" fill="hold"/>
                                        <p:tgtEl>
                                          <p:spTgt spid="59"/>
                                        </p:tgtEl>
                                        <p:attrNameLst>
                                          <p:attrName>ppt_h</p:attrName>
                                        </p:attrNameLst>
                                      </p:cBhvr>
                                      <p:tavLst>
                                        <p:tav tm="0">
                                          <p:val>
                                            <p:fltVal val="0"/>
                                          </p:val>
                                        </p:tav>
                                        <p:tav tm="100000">
                                          <p:val>
                                            <p:strVal val="#ppt_h"/>
                                          </p:val>
                                        </p:tav>
                                      </p:tavLst>
                                    </p:anim>
                                    <p:animEffect transition="in" filter="fade">
                                      <p:cBhvr>
                                        <p:cTn id="76" dur="500"/>
                                        <p:tgtEl>
                                          <p:spTgt spid="59"/>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p:cTn id="79" dur="500" fill="hold"/>
                                        <p:tgtEl>
                                          <p:spTgt spid="60"/>
                                        </p:tgtEl>
                                        <p:attrNameLst>
                                          <p:attrName>ppt_w</p:attrName>
                                        </p:attrNameLst>
                                      </p:cBhvr>
                                      <p:tavLst>
                                        <p:tav tm="0">
                                          <p:val>
                                            <p:fltVal val="0"/>
                                          </p:val>
                                        </p:tav>
                                        <p:tav tm="100000">
                                          <p:val>
                                            <p:strVal val="#ppt_w"/>
                                          </p:val>
                                        </p:tav>
                                      </p:tavLst>
                                    </p:anim>
                                    <p:anim calcmode="lin" valueType="num">
                                      <p:cBhvr>
                                        <p:cTn id="80" dur="500" fill="hold"/>
                                        <p:tgtEl>
                                          <p:spTgt spid="60"/>
                                        </p:tgtEl>
                                        <p:attrNameLst>
                                          <p:attrName>ppt_h</p:attrName>
                                        </p:attrNameLst>
                                      </p:cBhvr>
                                      <p:tavLst>
                                        <p:tav tm="0">
                                          <p:val>
                                            <p:fltVal val="0"/>
                                          </p:val>
                                        </p:tav>
                                        <p:tav tm="100000">
                                          <p:val>
                                            <p:strVal val="#ppt_h"/>
                                          </p:val>
                                        </p:tav>
                                      </p:tavLst>
                                    </p:anim>
                                    <p:animEffect transition="in" filter="fade">
                                      <p:cBhvr>
                                        <p:cTn id="81" dur="500"/>
                                        <p:tgtEl>
                                          <p:spTgt spid="60"/>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61"/>
                                        </p:tgtEl>
                                        <p:attrNameLst>
                                          <p:attrName>style.visibility</p:attrName>
                                        </p:attrNameLst>
                                      </p:cBhvr>
                                      <p:to>
                                        <p:strVal val="visible"/>
                                      </p:to>
                                    </p:set>
                                    <p:anim calcmode="lin" valueType="num">
                                      <p:cBhvr>
                                        <p:cTn id="84" dur="500" fill="hold"/>
                                        <p:tgtEl>
                                          <p:spTgt spid="61"/>
                                        </p:tgtEl>
                                        <p:attrNameLst>
                                          <p:attrName>ppt_w</p:attrName>
                                        </p:attrNameLst>
                                      </p:cBhvr>
                                      <p:tavLst>
                                        <p:tav tm="0">
                                          <p:val>
                                            <p:fltVal val="0"/>
                                          </p:val>
                                        </p:tav>
                                        <p:tav tm="100000">
                                          <p:val>
                                            <p:strVal val="#ppt_w"/>
                                          </p:val>
                                        </p:tav>
                                      </p:tavLst>
                                    </p:anim>
                                    <p:anim calcmode="lin" valueType="num">
                                      <p:cBhvr>
                                        <p:cTn id="85" dur="500" fill="hold"/>
                                        <p:tgtEl>
                                          <p:spTgt spid="61"/>
                                        </p:tgtEl>
                                        <p:attrNameLst>
                                          <p:attrName>ppt_h</p:attrName>
                                        </p:attrNameLst>
                                      </p:cBhvr>
                                      <p:tavLst>
                                        <p:tav tm="0">
                                          <p:val>
                                            <p:fltVal val="0"/>
                                          </p:val>
                                        </p:tav>
                                        <p:tav tm="100000">
                                          <p:val>
                                            <p:strVal val="#ppt_h"/>
                                          </p:val>
                                        </p:tav>
                                      </p:tavLst>
                                    </p:anim>
                                    <p:animEffect transition="in" filter="fade">
                                      <p:cBhvr>
                                        <p:cTn id="86" dur="500"/>
                                        <p:tgtEl>
                                          <p:spTgt spid="61"/>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62"/>
                                        </p:tgtEl>
                                        <p:attrNameLst>
                                          <p:attrName>style.visibility</p:attrName>
                                        </p:attrNameLst>
                                      </p:cBhvr>
                                      <p:to>
                                        <p:strVal val="visible"/>
                                      </p:to>
                                    </p:set>
                                    <p:anim calcmode="lin" valueType="num">
                                      <p:cBhvr>
                                        <p:cTn id="89" dur="500" fill="hold"/>
                                        <p:tgtEl>
                                          <p:spTgt spid="62"/>
                                        </p:tgtEl>
                                        <p:attrNameLst>
                                          <p:attrName>ppt_w</p:attrName>
                                        </p:attrNameLst>
                                      </p:cBhvr>
                                      <p:tavLst>
                                        <p:tav tm="0">
                                          <p:val>
                                            <p:fltVal val="0"/>
                                          </p:val>
                                        </p:tav>
                                        <p:tav tm="100000">
                                          <p:val>
                                            <p:strVal val="#ppt_w"/>
                                          </p:val>
                                        </p:tav>
                                      </p:tavLst>
                                    </p:anim>
                                    <p:anim calcmode="lin" valueType="num">
                                      <p:cBhvr>
                                        <p:cTn id="90" dur="500" fill="hold"/>
                                        <p:tgtEl>
                                          <p:spTgt spid="62"/>
                                        </p:tgtEl>
                                        <p:attrNameLst>
                                          <p:attrName>ppt_h</p:attrName>
                                        </p:attrNameLst>
                                      </p:cBhvr>
                                      <p:tavLst>
                                        <p:tav tm="0">
                                          <p:val>
                                            <p:fltVal val="0"/>
                                          </p:val>
                                        </p:tav>
                                        <p:tav tm="100000">
                                          <p:val>
                                            <p:strVal val="#ppt_h"/>
                                          </p:val>
                                        </p:tav>
                                      </p:tavLst>
                                    </p:anim>
                                    <p:animEffect transition="in" filter="fade">
                                      <p:cBhvr>
                                        <p:cTn id="91" dur="500"/>
                                        <p:tgtEl>
                                          <p:spTgt spid="62"/>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63"/>
                                        </p:tgtEl>
                                        <p:attrNameLst>
                                          <p:attrName>style.visibility</p:attrName>
                                        </p:attrNameLst>
                                      </p:cBhvr>
                                      <p:to>
                                        <p:strVal val="visible"/>
                                      </p:to>
                                    </p:set>
                                    <p:anim calcmode="lin" valueType="num">
                                      <p:cBhvr>
                                        <p:cTn id="94" dur="500" fill="hold"/>
                                        <p:tgtEl>
                                          <p:spTgt spid="63"/>
                                        </p:tgtEl>
                                        <p:attrNameLst>
                                          <p:attrName>ppt_w</p:attrName>
                                        </p:attrNameLst>
                                      </p:cBhvr>
                                      <p:tavLst>
                                        <p:tav tm="0">
                                          <p:val>
                                            <p:fltVal val="0"/>
                                          </p:val>
                                        </p:tav>
                                        <p:tav tm="100000">
                                          <p:val>
                                            <p:strVal val="#ppt_w"/>
                                          </p:val>
                                        </p:tav>
                                      </p:tavLst>
                                    </p:anim>
                                    <p:anim calcmode="lin" valueType="num">
                                      <p:cBhvr>
                                        <p:cTn id="95" dur="500" fill="hold"/>
                                        <p:tgtEl>
                                          <p:spTgt spid="63"/>
                                        </p:tgtEl>
                                        <p:attrNameLst>
                                          <p:attrName>ppt_h</p:attrName>
                                        </p:attrNameLst>
                                      </p:cBhvr>
                                      <p:tavLst>
                                        <p:tav tm="0">
                                          <p:val>
                                            <p:fltVal val="0"/>
                                          </p:val>
                                        </p:tav>
                                        <p:tav tm="100000">
                                          <p:val>
                                            <p:strVal val="#ppt_h"/>
                                          </p:val>
                                        </p:tav>
                                      </p:tavLst>
                                    </p:anim>
                                    <p:animEffect transition="in" filter="fade">
                                      <p:cBhvr>
                                        <p:cTn id="96" dur="500"/>
                                        <p:tgtEl>
                                          <p:spTgt spid="63"/>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64"/>
                                        </p:tgtEl>
                                        <p:attrNameLst>
                                          <p:attrName>style.visibility</p:attrName>
                                        </p:attrNameLst>
                                      </p:cBhvr>
                                      <p:to>
                                        <p:strVal val="visible"/>
                                      </p:to>
                                    </p:set>
                                    <p:anim calcmode="lin" valueType="num">
                                      <p:cBhvr>
                                        <p:cTn id="99" dur="500" fill="hold"/>
                                        <p:tgtEl>
                                          <p:spTgt spid="64"/>
                                        </p:tgtEl>
                                        <p:attrNameLst>
                                          <p:attrName>ppt_w</p:attrName>
                                        </p:attrNameLst>
                                      </p:cBhvr>
                                      <p:tavLst>
                                        <p:tav tm="0">
                                          <p:val>
                                            <p:fltVal val="0"/>
                                          </p:val>
                                        </p:tav>
                                        <p:tav tm="100000">
                                          <p:val>
                                            <p:strVal val="#ppt_w"/>
                                          </p:val>
                                        </p:tav>
                                      </p:tavLst>
                                    </p:anim>
                                    <p:anim calcmode="lin" valueType="num">
                                      <p:cBhvr>
                                        <p:cTn id="100" dur="500" fill="hold"/>
                                        <p:tgtEl>
                                          <p:spTgt spid="64"/>
                                        </p:tgtEl>
                                        <p:attrNameLst>
                                          <p:attrName>ppt_h</p:attrName>
                                        </p:attrNameLst>
                                      </p:cBhvr>
                                      <p:tavLst>
                                        <p:tav tm="0">
                                          <p:val>
                                            <p:fltVal val="0"/>
                                          </p:val>
                                        </p:tav>
                                        <p:tav tm="100000">
                                          <p:val>
                                            <p:strVal val="#ppt_h"/>
                                          </p:val>
                                        </p:tav>
                                      </p:tavLst>
                                    </p:anim>
                                    <p:animEffect transition="in" filter="fade">
                                      <p:cBhvr>
                                        <p:cTn id="101" dur="500"/>
                                        <p:tgtEl>
                                          <p:spTgt spid="64"/>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3"/>
                                        </p:tgtEl>
                                        <p:attrNameLst>
                                          <p:attrName>style.visibility</p:attrName>
                                        </p:attrNameLst>
                                      </p:cBhvr>
                                      <p:to>
                                        <p:strVal val="visible"/>
                                      </p:to>
                                    </p:set>
                                    <p:animEffect transition="in" filter="fade">
                                      <p:cBhvr>
                                        <p:cTn id="104" dur="500"/>
                                        <p:tgtEl>
                                          <p:spTgt spid="3"/>
                                        </p:tgtEl>
                                      </p:cBhvr>
                                    </p:animEffect>
                                  </p:childTnLst>
                                </p:cTn>
                              </p:par>
                              <p:par>
                                <p:cTn id="105" presetID="6" presetClass="entr" presetSubtype="32" fill="hold" nodeType="withEffect">
                                  <p:stCondLst>
                                    <p:cond delay="0"/>
                                  </p:stCondLst>
                                  <p:childTnLst>
                                    <p:set>
                                      <p:cBhvr>
                                        <p:cTn id="106" dur="1" fill="hold">
                                          <p:stCondLst>
                                            <p:cond delay="0"/>
                                          </p:stCondLst>
                                        </p:cTn>
                                        <p:tgtEl>
                                          <p:spTgt spid="10"/>
                                        </p:tgtEl>
                                        <p:attrNameLst>
                                          <p:attrName>style.visibility</p:attrName>
                                        </p:attrNameLst>
                                      </p:cBhvr>
                                      <p:to>
                                        <p:strVal val="visible"/>
                                      </p:to>
                                    </p:set>
                                    <p:animEffect transition="in" filter="circle(out)">
                                      <p:cBhvr>
                                        <p:cTn id="107" dur="1500"/>
                                        <p:tgtEl>
                                          <p:spTgt spid="10"/>
                                        </p:tgtEl>
                                      </p:cBhvr>
                                    </p:animEffect>
                                  </p:childTnLst>
                                </p:cTn>
                              </p:par>
                              <p:par>
                                <p:cTn id="108" presetID="6" presetClass="entr" presetSubtype="32" fill="hold" nodeType="with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circle(out)">
                                      <p:cBhvr>
                                        <p:cTn id="110" dur="1500"/>
                                        <p:tgtEl>
                                          <p:spTgt spid="9"/>
                                        </p:tgtEl>
                                      </p:cBhvr>
                                    </p:animEffect>
                                  </p:childTnLst>
                                </p:cTn>
                              </p:par>
                              <p:par>
                                <p:cTn id="111" presetID="10" presetClass="entr" presetSubtype="0" fill="hold" nodeType="withEffect">
                                  <p:stCondLst>
                                    <p:cond delay="750"/>
                                  </p:stCondLst>
                                  <p:childTnLst>
                                    <p:set>
                                      <p:cBhvr>
                                        <p:cTn id="112" dur="1" fill="hold">
                                          <p:stCondLst>
                                            <p:cond delay="0"/>
                                          </p:stCondLst>
                                        </p:cTn>
                                        <p:tgtEl>
                                          <p:spTgt spid="11"/>
                                        </p:tgtEl>
                                        <p:attrNameLst>
                                          <p:attrName>style.visibility</p:attrName>
                                        </p:attrNameLst>
                                      </p:cBhvr>
                                      <p:to>
                                        <p:strVal val="visible"/>
                                      </p:to>
                                    </p:set>
                                    <p:animEffect transition="in" filter="fade">
                                      <p:cBhvr>
                                        <p:cTn id="113" dur="500"/>
                                        <p:tgtEl>
                                          <p:spTgt spid="11"/>
                                        </p:tgtEl>
                                      </p:cBhvr>
                                    </p:animEffect>
                                  </p:childTnLst>
                                </p:cTn>
                              </p:par>
                              <p:par>
                                <p:cTn id="114" presetID="10" presetClass="entr" presetSubtype="0" fill="hold" nodeType="withEffect">
                                  <p:stCondLst>
                                    <p:cond delay="750"/>
                                  </p:stCondLst>
                                  <p:childTnLst>
                                    <p:set>
                                      <p:cBhvr>
                                        <p:cTn id="115" dur="1" fill="hold">
                                          <p:stCondLst>
                                            <p:cond delay="0"/>
                                          </p:stCondLst>
                                        </p:cTn>
                                        <p:tgtEl>
                                          <p:spTgt spid="14"/>
                                        </p:tgtEl>
                                        <p:attrNameLst>
                                          <p:attrName>style.visibility</p:attrName>
                                        </p:attrNameLst>
                                      </p:cBhvr>
                                      <p:to>
                                        <p:strVal val="visible"/>
                                      </p:to>
                                    </p:set>
                                    <p:animEffect transition="in" filter="fade">
                                      <p:cBhvr>
                                        <p:cTn id="1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3" grpId="0"/>
      <p:bldP spid="54" grpId="0"/>
      <p:bldP spid="55" grpId="0"/>
      <p:bldP spid="56" grpId="0"/>
      <p:bldP spid="57" grpId="0"/>
      <p:bldP spid="58" grpId="0"/>
      <p:bldP spid="59" grpId="0"/>
      <p:bldP spid="60" grpId="0"/>
      <p:bldP spid="61" grpId="0"/>
      <p:bldP spid="62" grpId="0"/>
      <p:bldP spid="63" grpId="0"/>
      <p:bldP spid="6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03</a:t>
            </a:r>
            <a:endParaRPr lang="zh-CN" altLang="en-US" dirty="0"/>
          </a:p>
        </p:txBody>
      </p:sp>
      <p:sp>
        <p:nvSpPr>
          <p:cNvPr id="4" name="Rectangle 1">
            <a:extLst>
              <a:ext uri="{FF2B5EF4-FFF2-40B4-BE49-F238E27FC236}">
                <a16:creationId xmlns:a16="http://schemas.microsoft.com/office/drawing/2014/main" xmlns="" id="{628D270C-0F22-4594-A41B-11A9698E44D8}"/>
              </a:ext>
            </a:extLst>
          </p:cNvPr>
          <p:cNvSpPr/>
          <p:nvPr/>
        </p:nvSpPr>
        <p:spPr>
          <a:xfrm>
            <a:off x="1731920" y="4430251"/>
            <a:ext cx="470515" cy="1074515"/>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6" name="Rectangle 2">
            <a:extLst>
              <a:ext uri="{FF2B5EF4-FFF2-40B4-BE49-F238E27FC236}">
                <a16:creationId xmlns:a16="http://schemas.microsoft.com/office/drawing/2014/main" xmlns="" id="{80054CAA-D7ED-4C5A-BA7B-2FE52D30F1CA}"/>
              </a:ext>
            </a:extLst>
          </p:cNvPr>
          <p:cNvSpPr/>
          <p:nvPr/>
        </p:nvSpPr>
        <p:spPr>
          <a:xfrm>
            <a:off x="2202435" y="3411786"/>
            <a:ext cx="470515" cy="2092982"/>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7" name="Rectangle 3">
            <a:extLst>
              <a:ext uri="{FF2B5EF4-FFF2-40B4-BE49-F238E27FC236}">
                <a16:creationId xmlns:a16="http://schemas.microsoft.com/office/drawing/2014/main" xmlns="" id="{D294CE39-B512-4DDB-9758-FA251FA03830}"/>
              </a:ext>
            </a:extLst>
          </p:cNvPr>
          <p:cNvSpPr/>
          <p:nvPr/>
        </p:nvSpPr>
        <p:spPr>
          <a:xfrm>
            <a:off x="2803649" y="3669169"/>
            <a:ext cx="470515" cy="1835598"/>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8" name="Rectangle 4">
            <a:extLst>
              <a:ext uri="{FF2B5EF4-FFF2-40B4-BE49-F238E27FC236}">
                <a16:creationId xmlns:a16="http://schemas.microsoft.com/office/drawing/2014/main" xmlns="" id="{872A3F6C-7A56-4798-AD12-B7F7B595EA9F}"/>
              </a:ext>
            </a:extLst>
          </p:cNvPr>
          <p:cNvSpPr/>
          <p:nvPr/>
        </p:nvSpPr>
        <p:spPr>
          <a:xfrm>
            <a:off x="3274164" y="4133869"/>
            <a:ext cx="470515" cy="1370899"/>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9" name="Rectangle 5">
            <a:extLst>
              <a:ext uri="{FF2B5EF4-FFF2-40B4-BE49-F238E27FC236}">
                <a16:creationId xmlns:a16="http://schemas.microsoft.com/office/drawing/2014/main" xmlns="" id="{1DDAB23E-1BDC-4B72-B56A-6FACE01D532D}"/>
              </a:ext>
            </a:extLst>
          </p:cNvPr>
          <p:cNvSpPr/>
          <p:nvPr/>
        </p:nvSpPr>
        <p:spPr>
          <a:xfrm>
            <a:off x="3875378" y="2372032"/>
            <a:ext cx="470515" cy="3132734"/>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0" name="Rectangle 6">
            <a:extLst>
              <a:ext uri="{FF2B5EF4-FFF2-40B4-BE49-F238E27FC236}">
                <a16:creationId xmlns:a16="http://schemas.microsoft.com/office/drawing/2014/main" xmlns="" id="{9CAC8321-7A3C-4F59-A0AE-8BB9531853F4}"/>
              </a:ext>
            </a:extLst>
          </p:cNvPr>
          <p:cNvSpPr/>
          <p:nvPr/>
        </p:nvSpPr>
        <p:spPr>
          <a:xfrm>
            <a:off x="4345893" y="2211849"/>
            <a:ext cx="470515" cy="3292917"/>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1" name="Rectangle 7">
            <a:extLst>
              <a:ext uri="{FF2B5EF4-FFF2-40B4-BE49-F238E27FC236}">
                <a16:creationId xmlns:a16="http://schemas.microsoft.com/office/drawing/2014/main" xmlns="" id="{A7603709-D015-44A0-B690-CDC8D9E06235}"/>
              </a:ext>
            </a:extLst>
          </p:cNvPr>
          <p:cNvSpPr/>
          <p:nvPr/>
        </p:nvSpPr>
        <p:spPr>
          <a:xfrm>
            <a:off x="4947107" y="2646463"/>
            <a:ext cx="470515" cy="2858305"/>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2" name="Rectangle 8">
            <a:extLst>
              <a:ext uri="{FF2B5EF4-FFF2-40B4-BE49-F238E27FC236}">
                <a16:creationId xmlns:a16="http://schemas.microsoft.com/office/drawing/2014/main" xmlns="" id="{A4176414-E7FE-4F32-9791-B9EC4CFDC68C}"/>
              </a:ext>
            </a:extLst>
          </p:cNvPr>
          <p:cNvSpPr/>
          <p:nvPr/>
        </p:nvSpPr>
        <p:spPr>
          <a:xfrm>
            <a:off x="5417623" y="3085549"/>
            <a:ext cx="470515" cy="2419219"/>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3" name="TextBox 19">
            <a:extLst>
              <a:ext uri="{FF2B5EF4-FFF2-40B4-BE49-F238E27FC236}">
                <a16:creationId xmlns:a16="http://schemas.microsoft.com/office/drawing/2014/main" xmlns="" id="{93C7C904-99E8-4284-91A8-EFFD1BCB3648}"/>
              </a:ext>
            </a:extLst>
          </p:cNvPr>
          <p:cNvSpPr txBox="1"/>
          <p:nvPr/>
        </p:nvSpPr>
        <p:spPr>
          <a:xfrm>
            <a:off x="1681176" y="5504767"/>
            <a:ext cx="1018427" cy="276999"/>
          </a:xfrm>
          <a:prstGeom prst="rect">
            <a:avLst/>
          </a:prstGeom>
          <a:noFill/>
        </p:spPr>
        <p:txBody>
          <a:bodyPr wrap="square" rtlCol="0">
            <a:spAutoFit/>
          </a:bodyPr>
          <a:lstStyle/>
          <a:p>
            <a:pPr algn="ctr"/>
            <a:r>
              <a:rPr lang="en-US" sz="1200" b="1" dirty="0">
                <a:solidFill>
                  <a:schemeClr val="bg1">
                    <a:lumMod val="50000"/>
                  </a:schemeClr>
                </a:solidFill>
                <a:latin typeface="+mn-ea"/>
              </a:rPr>
              <a:t>001</a:t>
            </a:r>
            <a:endParaRPr lang="id-ID" sz="1200" b="1" dirty="0">
              <a:solidFill>
                <a:schemeClr val="bg1">
                  <a:lumMod val="50000"/>
                </a:schemeClr>
              </a:solidFill>
              <a:latin typeface="+mn-ea"/>
            </a:endParaRPr>
          </a:p>
        </p:txBody>
      </p:sp>
      <p:sp>
        <p:nvSpPr>
          <p:cNvPr id="14" name="TextBox 20">
            <a:extLst>
              <a:ext uri="{FF2B5EF4-FFF2-40B4-BE49-F238E27FC236}">
                <a16:creationId xmlns:a16="http://schemas.microsoft.com/office/drawing/2014/main" xmlns="" id="{B482CB80-B5A2-4789-8879-CAB8EF817912}"/>
              </a:ext>
            </a:extLst>
          </p:cNvPr>
          <p:cNvSpPr txBox="1"/>
          <p:nvPr/>
        </p:nvSpPr>
        <p:spPr>
          <a:xfrm>
            <a:off x="2778277" y="5504767"/>
            <a:ext cx="1018427" cy="276999"/>
          </a:xfrm>
          <a:prstGeom prst="rect">
            <a:avLst/>
          </a:prstGeom>
          <a:noFill/>
        </p:spPr>
        <p:txBody>
          <a:bodyPr wrap="square" rtlCol="0">
            <a:spAutoFit/>
          </a:bodyPr>
          <a:lstStyle/>
          <a:p>
            <a:pPr algn="ctr"/>
            <a:r>
              <a:rPr lang="en-US" sz="1200" b="1" dirty="0">
                <a:solidFill>
                  <a:schemeClr val="bg1">
                    <a:lumMod val="50000"/>
                  </a:schemeClr>
                </a:solidFill>
                <a:latin typeface="+mn-ea"/>
              </a:rPr>
              <a:t>002</a:t>
            </a:r>
            <a:endParaRPr lang="id-ID" sz="1200" b="1" dirty="0">
              <a:solidFill>
                <a:schemeClr val="bg1">
                  <a:lumMod val="50000"/>
                </a:schemeClr>
              </a:solidFill>
              <a:latin typeface="+mn-ea"/>
            </a:endParaRPr>
          </a:p>
        </p:txBody>
      </p:sp>
      <p:sp>
        <p:nvSpPr>
          <p:cNvPr id="15" name="TextBox 21">
            <a:extLst>
              <a:ext uri="{FF2B5EF4-FFF2-40B4-BE49-F238E27FC236}">
                <a16:creationId xmlns:a16="http://schemas.microsoft.com/office/drawing/2014/main" xmlns="" id="{1937ECF1-2920-4DEB-91B7-CB9ECB7842A8}"/>
              </a:ext>
            </a:extLst>
          </p:cNvPr>
          <p:cNvSpPr txBox="1"/>
          <p:nvPr/>
        </p:nvSpPr>
        <p:spPr>
          <a:xfrm>
            <a:off x="3822076" y="5504767"/>
            <a:ext cx="1018427" cy="276999"/>
          </a:xfrm>
          <a:prstGeom prst="rect">
            <a:avLst/>
          </a:prstGeom>
          <a:noFill/>
        </p:spPr>
        <p:txBody>
          <a:bodyPr wrap="square" rtlCol="0">
            <a:spAutoFit/>
          </a:bodyPr>
          <a:lstStyle/>
          <a:p>
            <a:pPr algn="ctr"/>
            <a:r>
              <a:rPr lang="en-US" sz="1200" b="1" dirty="0">
                <a:solidFill>
                  <a:schemeClr val="bg1">
                    <a:lumMod val="50000"/>
                  </a:schemeClr>
                </a:solidFill>
                <a:latin typeface="+mn-ea"/>
              </a:rPr>
              <a:t>003</a:t>
            </a:r>
            <a:endParaRPr lang="id-ID" sz="1200" b="1" dirty="0">
              <a:solidFill>
                <a:schemeClr val="bg1">
                  <a:lumMod val="50000"/>
                </a:schemeClr>
              </a:solidFill>
              <a:latin typeface="+mn-ea"/>
            </a:endParaRPr>
          </a:p>
        </p:txBody>
      </p:sp>
      <p:sp>
        <p:nvSpPr>
          <p:cNvPr id="16" name="TextBox 22">
            <a:extLst>
              <a:ext uri="{FF2B5EF4-FFF2-40B4-BE49-F238E27FC236}">
                <a16:creationId xmlns:a16="http://schemas.microsoft.com/office/drawing/2014/main" xmlns="" id="{32FFD022-86FA-4769-BA66-28BF83C464B0}"/>
              </a:ext>
            </a:extLst>
          </p:cNvPr>
          <p:cNvSpPr txBox="1"/>
          <p:nvPr/>
        </p:nvSpPr>
        <p:spPr>
          <a:xfrm>
            <a:off x="4869711" y="5504767"/>
            <a:ext cx="1018427" cy="276999"/>
          </a:xfrm>
          <a:prstGeom prst="rect">
            <a:avLst/>
          </a:prstGeom>
          <a:noFill/>
        </p:spPr>
        <p:txBody>
          <a:bodyPr wrap="square" rtlCol="0">
            <a:spAutoFit/>
          </a:bodyPr>
          <a:lstStyle/>
          <a:p>
            <a:pPr algn="ctr"/>
            <a:r>
              <a:rPr lang="en-US" sz="1200" b="1" dirty="0">
                <a:solidFill>
                  <a:schemeClr val="bg1">
                    <a:lumMod val="50000"/>
                  </a:schemeClr>
                </a:solidFill>
                <a:latin typeface="+mn-ea"/>
              </a:rPr>
              <a:t>004</a:t>
            </a:r>
            <a:endParaRPr lang="id-ID" sz="1200" b="1" dirty="0">
              <a:solidFill>
                <a:schemeClr val="bg1">
                  <a:lumMod val="50000"/>
                </a:schemeClr>
              </a:solidFill>
              <a:latin typeface="+mn-ea"/>
            </a:endParaRPr>
          </a:p>
        </p:txBody>
      </p:sp>
      <p:sp>
        <p:nvSpPr>
          <p:cNvPr id="17" name="TextBox 23">
            <a:extLst>
              <a:ext uri="{FF2B5EF4-FFF2-40B4-BE49-F238E27FC236}">
                <a16:creationId xmlns:a16="http://schemas.microsoft.com/office/drawing/2014/main" xmlns="" id="{DB83F895-9B47-47ED-89AE-B59635708ED3}"/>
              </a:ext>
            </a:extLst>
          </p:cNvPr>
          <p:cNvSpPr txBox="1"/>
          <p:nvPr/>
        </p:nvSpPr>
        <p:spPr>
          <a:xfrm>
            <a:off x="349027" y="4675671"/>
            <a:ext cx="1080000" cy="276999"/>
          </a:xfrm>
          <a:prstGeom prst="rect">
            <a:avLst/>
          </a:prstGeom>
          <a:noFill/>
        </p:spPr>
        <p:txBody>
          <a:bodyPr wrap="square" rtlCol="0">
            <a:spAutoFit/>
          </a:bodyPr>
          <a:lstStyle/>
          <a:p>
            <a:pPr algn="r"/>
            <a:r>
              <a:rPr lang="id-ID" sz="1200" b="1" dirty="0">
                <a:solidFill>
                  <a:schemeClr val="bg1">
                    <a:lumMod val="50000"/>
                  </a:schemeClr>
                </a:solidFill>
                <a:latin typeface="+mn-ea"/>
              </a:rPr>
              <a:t>20%</a:t>
            </a:r>
          </a:p>
        </p:txBody>
      </p:sp>
      <p:sp>
        <p:nvSpPr>
          <p:cNvPr id="18" name="TextBox 25">
            <a:extLst>
              <a:ext uri="{FF2B5EF4-FFF2-40B4-BE49-F238E27FC236}">
                <a16:creationId xmlns:a16="http://schemas.microsoft.com/office/drawing/2014/main" xmlns="" id="{3C14C67E-B965-4C84-B504-67AC8EAAD61C}"/>
              </a:ext>
            </a:extLst>
          </p:cNvPr>
          <p:cNvSpPr txBox="1"/>
          <p:nvPr/>
        </p:nvSpPr>
        <p:spPr>
          <a:xfrm>
            <a:off x="349027" y="3954584"/>
            <a:ext cx="1080000" cy="276999"/>
          </a:xfrm>
          <a:prstGeom prst="rect">
            <a:avLst/>
          </a:prstGeom>
          <a:noFill/>
        </p:spPr>
        <p:txBody>
          <a:bodyPr wrap="square" rtlCol="0">
            <a:spAutoFit/>
          </a:bodyPr>
          <a:lstStyle/>
          <a:p>
            <a:pPr algn="r"/>
            <a:r>
              <a:rPr lang="id-ID" sz="1200" b="1" dirty="0">
                <a:solidFill>
                  <a:schemeClr val="bg1">
                    <a:lumMod val="50000"/>
                  </a:schemeClr>
                </a:solidFill>
                <a:latin typeface="+mn-ea"/>
              </a:rPr>
              <a:t>40%</a:t>
            </a:r>
          </a:p>
        </p:txBody>
      </p:sp>
      <p:sp>
        <p:nvSpPr>
          <p:cNvPr id="19" name="TextBox 26">
            <a:extLst>
              <a:ext uri="{FF2B5EF4-FFF2-40B4-BE49-F238E27FC236}">
                <a16:creationId xmlns:a16="http://schemas.microsoft.com/office/drawing/2014/main" xmlns="" id="{B936BA16-7B05-402B-8380-C9BB249A60DC}"/>
              </a:ext>
            </a:extLst>
          </p:cNvPr>
          <p:cNvSpPr txBox="1"/>
          <p:nvPr/>
        </p:nvSpPr>
        <p:spPr>
          <a:xfrm>
            <a:off x="349027" y="3252170"/>
            <a:ext cx="1080000" cy="276999"/>
          </a:xfrm>
          <a:prstGeom prst="rect">
            <a:avLst/>
          </a:prstGeom>
          <a:noFill/>
        </p:spPr>
        <p:txBody>
          <a:bodyPr wrap="square" rtlCol="0">
            <a:spAutoFit/>
          </a:bodyPr>
          <a:lstStyle/>
          <a:p>
            <a:pPr algn="r"/>
            <a:r>
              <a:rPr lang="id-ID" sz="1200" b="1" dirty="0">
                <a:solidFill>
                  <a:schemeClr val="bg1">
                    <a:lumMod val="50000"/>
                  </a:schemeClr>
                </a:solidFill>
                <a:latin typeface="+mn-ea"/>
              </a:rPr>
              <a:t>60%</a:t>
            </a:r>
          </a:p>
        </p:txBody>
      </p:sp>
      <p:sp>
        <p:nvSpPr>
          <p:cNvPr id="20" name="TextBox 27">
            <a:extLst>
              <a:ext uri="{FF2B5EF4-FFF2-40B4-BE49-F238E27FC236}">
                <a16:creationId xmlns:a16="http://schemas.microsoft.com/office/drawing/2014/main" xmlns="" id="{4E806ED4-C6F8-4726-AC43-15E5C4F35D5B}"/>
              </a:ext>
            </a:extLst>
          </p:cNvPr>
          <p:cNvSpPr txBox="1"/>
          <p:nvPr/>
        </p:nvSpPr>
        <p:spPr>
          <a:xfrm>
            <a:off x="349027" y="2531083"/>
            <a:ext cx="1080000" cy="276999"/>
          </a:xfrm>
          <a:prstGeom prst="rect">
            <a:avLst/>
          </a:prstGeom>
          <a:noFill/>
        </p:spPr>
        <p:txBody>
          <a:bodyPr wrap="square" rtlCol="0">
            <a:spAutoFit/>
          </a:bodyPr>
          <a:lstStyle/>
          <a:p>
            <a:pPr algn="r"/>
            <a:r>
              <a:rPr lang="id-ID" sz="1200" b="1" dirty="0">
                <a:solidFill>
                  <a:schemeClr val="bg1">
                    <a:lumMod val="50000"/>
                  </a:schemeClr>
                </a:solidFill>
                <a:latin typeface="+mn-ea"/>
              </a:rPr>
              <a:t>80%</a:t>
            </a:r>
          </a:p>
        </p:txBody>
      </p:sp>
      <p:sp>
        <p:nvSpPr>
          <p:cNvPr id="21" name="TextBox 28">
            <a:extLst>
              <a:ext uri="{FF2B5EF4-FFF2-40B4-BE49-F238E27FC236}">
                <a16:creationId xmlns:a16="http://schemas.microsoft.com/office/drawing/2014/main" xmlns="" id="{E1D4DEEB-9C69-49C2-8309-4A0A97D63F85}"/>
              </a:ext>
            </a:extLst>
          </p:cNvPr>
          <p:cNvSpPr txBox="1"/>
          <p:nvPr/>
        </p:nvSpPr>
        <p:spPr>
          <a:xfrm>
            <a:off x="349027" y="1785542"/>
            <a:ext cx="1080000" cy="276999"/>
          </a:xfrm>
          <a:prstGeom prst="rect">
            <a:avLst/>
          </a:prstGeom>
          <a:noFill/>
        </p:spPr>
        <p:txBody>
          <a:bodyPr wrap="square" rtlCol="0">
            <a:spAutoFit/>
          </a:bodyPr>
          <a:lstStyle/>
          <a:p>
            <a:pPr algn="r"/>
            <a:r>
              <a:rPr lang="id-ID" sz="1200" b="1" dirty="0">
                <a:solidFill>
                  <a:schemeClr val="bg1">
                    <a:lumMod val="50000"/>
                  </a:schemeClr>
                </a:solidFill>
                <a:latin typeface="+mn-ea"/>
              </a:rPr>
              <a:t>100%</a:t>
            </a:r>
          </a:p>
        </p:txBody>
      </p:sp>
      <p:grpSp>
        <p:nvGrpSpPr>
          <p:cNvPr id="22" name="Group 29">
            <a:extLst>
              <a:ext uri="{FF2B5EF4-FFF2-40B4-BE49-F238E27FC236}">
                <a16:creationId xmlns:a16="http://schemas.microsoft.com/office/drawing/2014/main" xmlns="" id="{DBE23C86-50DB-42CF-A2C9-687685F66602}"/>
              </a:ext>
            </a:extLst>
          </p:cNvPr>
          <p:cNvGrpSpPr/>
          <p:nvPr/>
        </p:nvGrpSpPr>
        <p:grpSpPr>
          <a:xfrm>
            <a:off x="1428511" y="1949287"/>
            <a:ext cx="4667489" cy="3555480"/>
            <a:chOff x="1095375" y="2395204"/>
            <a:chExt cx="2166711" cy="3085123"/>
          </a:xfrm>
        </p:grpSpPr>
        <p:cxnSp>
          <p:nvCxnSpPr>
            <p:cNvPr id="23" name="Straight Connector 30">
              <a:extLst>
                <a:ext uri="{FF2B5EF4-FFF2-40B4-BE49-F238E27FC236}">
                  <a16:creationId xmlns:a16="http://schemas.microsoft.com/office/drawing/2014/main" xmlns="" id="{42FA0E69-3C71-45C4-927A-347C82CCE964}"/>
                </a:ext>
              </a:extLst>
            </p:cNvPr>
            <p:cNvCxnSpPr/>
            <p:nvPr/>
          </p:nvCxnSpPr>
          <p:spPr>
            <a:xfrm>
              <a:off x="1095375" y="2395204"/>
              <a:ext cx="0" cy="3085123"/>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31">
              <a:extLst>
                <a:ext uri="{FF2B5EF4-FFF2-40B4-BE49-F238E27FC236}">
                  <a16:creationId xmlns:a16="http://schemas.microsoft.com/office/drawing/2014/main" xmlns="" id="{A2C91367-BF8A-47A9-9A4C-7A7DC395EF6A}"/>
                </a:ext>
              </a:extLst>
            </p:cNvPr>
            <p:cNvCxnSpPr/>
            <p:nvPr/>
          </p:nvCxnSpPr>
          <p:spPr>
            <a:xfrm flipH="1" flipV="1">
              <a:off x="1095375" y="5480326"/>
              <a:ext cx="2166711" cy="1"/>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7" name="文本框 36">
            <a:extLst>
              <a:ext uri="{FF2B5EF4-FFF2-40B4-BE49-F238E27FC236}">
                <a16:creationId xmlns:a16="http://schemas.microsoft.com/office/drawing/2014/main" xmlns="" id="{617125D4-7343-47D8-96B0-4AAAA6346DEF}"/>
              </a:ext>
            </a:extLst>
          </p:cNvPr>
          <p:cNvSpPr txBox="1"/>
          <p:nvPr/>
        </p:nvSpPr>
        <p:spPr>
          <a:xfrm>
            <a:off x="6303864" y="1608069"/>
            <a:ext cx="4288353" cy="707886"/>
          </a:xfrm>
          <a:prstGeom prst="rect">
            <a:avLst/>
          </a:prstGeom>
          <a:noFill/>
        </p:spPr>
        <p:txBody>
          <a:bodyPr wrap="none" rtlCol="0">
            <a:spAutoFit/>
          </a:bodyPr>
          <a:lstStyle/>
          <a:p>
            <a:r>
              <a:rPr lang="zh-CN" altLang="en-US" sz="4000" dirty="0">
                <a:gradFill>
                  <a:gsLst>
                    <a:gs pos="19000">
                      <a:srgbClr val="0476A3"/>
                    </a:gs>
                    <a:gs pos="100000">
                      <a:srgbClr val="0A9B74"/>
                    </a:gs>
                  </a:gsLst>
                  <a:lin ang="1800000" scaled="0"/>
                </a:gradFill>
              </a:rPr>
              <a:t>单击编辑替换标题</a:t>
            </a:r>
          </a:p>
        </p:txBody>
      </p:sp>
      <p:sp>
        <p:nvSpPr>
          <p:cNvPr id="38" name="文本框 37">
            <a:extLst>
              <a:ext uri="{FF2B5EF4-FFF2-40B4-BE49-F238E27FC236}">
                <a16:creationId xmlns:a16="http://schemas.microsoft.com/office/drawing/2014/main" xmlns="" id="{26F2030E-7121-4847-BCB3-4A0664EC0FDF}"/>
              </a:ext>
            </a:extLst>
          </p:cNvPr>
          <p:cNvSpPr txBox="1"/>
          <p:nvPr/>
        </p:nvSpPr>
        <p:spPr>
          <a:xfrm>
            <a:off x="6347676" y="2347847"/>
            <a:ext cx="4383314" cy="958852"/>
          </a:xfrm>
          <a:prstGeom prst="rect">
            <a:avLst/>
          </a:prstGeom>
          <a:noFill/>
        </p:spPr>
        <p:txBody>
          <a:bodyPr wrap="square" rtlCol="0">
            <a:spAutoFit/>
          </a:bodyPr>
          <a:lstStyle/>
          <a:p>
            <a:pPr algn="just">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sp>
        <p:nvSpPr>
          <p:cNvPr id="39" name="文本框 38">
            <a:extLst>
              <a:ext uri="{FF2B5EF4-FFF2-40B4-BE49-F238E27FC236}">
                <a16:creationId xmlns:a16="http://schemas.microsoft.com/office/drawing/2014/main" xmlns="" id="{B855A16B-1AAE-4277-A888-13C5D09BC884}"/>
              </a:ext>
            </a:extLst>
          </p:cNvPr>
          <p:cNvSpPr txBox="1"/>
          <p:nvPr/>
        </p:nvSpPr>
        <p:spPr>
          <a:xfrm>
            <a:off x="6347676" y="3444946"/>
            <a:ext cx="4383314" cy="958852"/>
          </a:xfrm>
          <a:prstGeom prst="rect">
            <a:avLst/>
          </a:prstGeom>
          <a:noFill/>
        </p:spPr>
        <p:txBody>
          <a:bodyPr wrap="square" rtlCol="0">
            <a:spAutoFit/>
          </a:bodyPr>
          <a:lstStyle/>
          <a:p>
            <a:pPr algn="just">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sp>
        <p:nvSpPr>
          <p:cNvPr id="40" name="文本框 39">
            <a:extLst>
              <a:ext uri="{FF2B5EF4-FFF2-40B4-BE49-F238E27FC236}">
                <a16:creationId xmlns:a16="http://schemas.microsoft.com/office/drawing/2014/main" xmlns="" id="{47C901E2-9EF3-4803-8750-B6AC596FCCE2}"/>
              </a:ext>
            </a:extLst>
          </p:cNvPr>
          <p:cNvSpPr txBox="1"/>
          <p:nvPr/>
        </p:nvSpPr>
        <p:spPr>
          <a:xfrm>
            <a:off x="6347676" y="4542045"/>
            <a:ext cx="4383314" cy="958852"/>
          </a:xfrm>
          <a:prstGeom prst="rect">
            <a:avLst/>
          </a:prstGeom>
          <a:noFill/>
        </p:spPr>
        <p:txBody>
          <a:bodyPr wrap="square" rtlCol="0">
            <a:spAutoFit/>
          </a:bodyPr>
          <a:lstStyle/>
          <a:p>
            <a:pPr algn="just">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spTree>
    <p:extLst>
      <p:ext uri="{BB962C8B-B14F-4D97-AF65-F5344CB8AC3E}">
        <p14:creationId xmlns:p14="http://schemas.microsoft.com/office/powerpoint/2010/main" val="3374001661"/>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strips(downRight)">
                                      <p:cBhvr>
                                        <p:cTn id="7" dur="1000"/>
                                        <p:tgtEl>
                                          <p:spTgt spid="2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fltVal val="0"/>
                                          </p:val>
                                        </p:tav>
                                        <p:tav tm="100000">
                                          <p:val>
                                            <p:strVal val="#ppt_w"/>
                                          </p:val>
                                        </p:tav>
                                      </p:tavLst>
                                    </p:anim>
                                    <p:anim calcmode="lin" valueType="num">
                                      <p:cBhvr>
                                        <p:cTn id="17" dur="500" fill="hold"/>
                                        <p:tgtEl>
                                          <p:spTgt spid="21"/>
                                        </p:tgtEl>
                                        <p:attrNameLst>
                                          <p:attrName>ppt_h</p:attrName>
                                        </p:attrNameLst>
                                      </p:cBhvr>
                                      <p:tavLst>
                                        <p:tav tm="0">
                                          <p:val>
                                            <p:fltVal val="0"/>
                                          </p:val>
                                        </p:tav>
                                        <p:tav tm="100000">
                                          <p:val>
                                            <p:strVal val="#ppt_h"/>
                                          </p:val>
                                        </p:tav>
                                      </p:tavLst>
                                    </p:anim>
                                    <p:animEffect transition="in" filter="fade">
                                      <p:cBhvr>
                                        <p:cTn id="18" dur="500"/>
                                        <p:tgtEl>
                                          <p:spTgt spid="2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animEffect transition="in" filter="fade">
                                      <p:cBhvr>
                                        <p:cTn id="38" dur="500"/>
                                        <p:tgtEl>
                                          <p:spTgt spid="13"/>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p:cTn id="46" dur="500" fill="hold"/>
                                        <p:tgtEl>
                                          <p:spTgt spid="15"/>
                                        </p:tgtEl>
                                        <p:attrNameLst>
                                          <p:attrName>ppt_w</p:attrName>
                                        </p:attrNameLst>
                                      </p:cBhvr>
                                      <p:tavLst>
                                        <p:tav tm="0">
                                          <p:val>
                                            <p:fltVal val="0"/>
                                          </p:val>
                                        </p:tav>
                                        <p:tav tm="100000">
                                          <p:val>
                                            <p:strVal val="#ppt_w"/>
                                          </p:val>
                                        </p:tav>
                                      </p:tavLst>
                                    </p:anim>
                                    <p:anim calcmode="lin" valueType="num">
                                      <p:cBhvr>
                                        <p:cTn id="47" dur="500" fill="hold"/>
                                        <p:tgtEl>
                                          <p:spTgt spid="15"/>
                                        </p:tgtEl>
                                        <p:attrNameLst>
                                          <p:attrName>ppt_h</p:attrName>
                                        </p:attrNameLst>
                                      </p:cBhvr>
                                      <p:tavLst>
                                        <p:tav tm="0">
                                          <p:val>
                                            <p:fltVal val="0"/>
                                          </p:val>
                                        </p:tav>
                                        <p:tav tm="100000">
                                          <p:val>
                                            <p:strVal val="#ppt_h"/>
                                          </p:val>
                                        </p:tav>
                                      </p:tavLst>
                                    </p:anim>
                                    <p:animEffect transition="in" filter="fade">
                                      <p:cBhvr>
                                        <p:cTn id="48" dur="500"/>
                                        <p:tgtEl>
                                          <p:spTgt spid="1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p:cTn id="51" dur="500" fill="hold"/>
                                        <p:tgtEl>
                                          <p:spTgt spid="16"/>
                                        </p:tgtEl>
                                        <p:attrNameLst>
                                          <p:attrName>ppt_w</p:attrName>
                                        </p:attrNameLst>
                                      </p:cBhvr>
                                      <p:tavLst>
                                        <p:tav tm="0">
                                          <p:val>
                                            <p:fltVal val="0"/>
                                          </p:val>
                                        </p:tav>
                                        <p:tav tm="100000">
                                          <p:val>
                                            <p:strVal val="#ppt_w"/>
                                          </p:val>
                                        </p:tav>
                                      </p:tavLst>
                                    </p:anim>
                                    <p:anim calcmode="lin" valueType="num">
                                      <p:cBhvr>
                                        <p:cTn id="52" dur="500" fill="hold"/>
                                        <p:tgtEl>
                                          <p:spTgt spid="16"/>
                                        </p:tgtEl>
                                        <p:attrNameLst>
                                          <p:attrName>ppt_h</p:attrName>
                                        </p:attrNameLst>
                                      </p:cBhvr>
                                      <p:tavLst>
                                        <p:tav tm="0">
                                          <p:val>
                                            <p:fltVal val="0"/>
                                          </p:val>
                                        </p:tav>
                                        <p:tav tm="100000">
                                          <p:val>
                                            <p:strVal val="#ppt_h"/>
                                          </p:val>
                                        </p:tav>
                                      </p:tavLst>
                                    </p:anim>
                                    <p:animEffect transition="in" filter="fade">
                                      <p:cBhvr>
                                        <p:cTn id="53" dur="500"/>
                                        <p:tgtEl>
                                          <p:spTgt spid="16"/>
                                        </p:tgtEl>
                                      </p:cBhvr>
                                    </p:animEffect>
                                  </p:childTnLst>
                                </p:cTn>
                              </p:par>
                            </p:childTnLst>
                          </p:cTn>
                        </p:par>
                        <p:par>
                          <p:cTn id="54" fill="hold">
                            <p:stCondLst>
                              <p:cond delay="1500"/>
                            </p:stCondLst>
                            <p:childTnLst>
                              <p:par>
                                <p:cTn id="55" presetID="22" presetClass="entr" presetSubtype="4" fill="hold" grpId="0" nodeType="after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down)">
                                      <p:cBhvr>
                                        <p:cTn id="57" dur="1000"/>
                                        <p:tgtEl>
                                          <p:spTgt spid="4"/>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wipe(down)">
                                      <p:cBhvr>
                                        <p:cTn id="60" dur="1000"/>
                                        <p:tgtEl>
                                          <p:spTgt spid="7"/>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wipe(down)">
                                      <p:cBhvr>
                                        <p:cTn id="63" dur="1000"/>
                                        <p:tgtEl>
                                          <p:spTgt spid="9"/>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wipe(down)">
                                      <p:cBhvr>
                                        <p:cTn id="66" dur="1000"/>
                                        <p:tgtEl>
                                          <p:spTgt spid="11"/>
                                        </p:tgtEl>
                                      </p:cBhvr>
                                    </p:animEffect>
                                  </p:childTnLst>
                                </p:cTn>
                              </p:par>
                            </p:childTnLst>
                          </p:cTn>
                        </p:par>
                        <p:par>
                          <p:cTn id="67" fill="hold">
                            <p:stCondLst>
                              <p:cond delay="2500"/>
                            </p:stCondLst>
                            <p:childTnLst>
                              <p:par>
                                <p:cTn id="68" presetID="22" presetClass="entr" presetSubtype="4" fill="hold" grpId="0" nodeType="after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down)">
                                      <p:cBhvr>
                                        <p:cTn id="70" dur="1000"/>
                                        <p:tgtEl>
                                          <p:spTgt spid="6"/>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wipe(down)">
                                      <p:cBhvr>
                                        <p:cTn id="73" dur="1000"/>
                                        <p:tgtEl>
                                          <p:spTgt spid="8"/>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down)">
                                      <p:cBhvr>
                                        <p:cTn id="76" dur="1000"/>
                                        <p:tgtEl>
                                          <p:spTgt spid="10"/>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12"/>
                                        </p:tgtEl>
                                        <p:attrNameLst>
                                          <p:attrName>style.visibility</p:attrName>
                                        </p:attrNameLst>
                                      </p:cBhvr>
                                      <p:to>
                                        <p:strVal val="visible"/>
                                      </p:to>
                                    </p:set>
                                    <p:animEffect transition="in" filter="wipe(down)">
                                      <p:cBhvr>
                                        <p:cTn id="79" dur="1000"/>
                                        <p:tgtEl>
                                          <p:spTgt spid="12"/>
                                        </p:tgtEl>
                                      </p:cBhvr>
                                    </p:animEffect>
                                  </p:childTnLst>
                                </p:cTn>
                              </p:par>
                            </p:childTnLst>
                          </p:cTn>
                        </p:par>
                        <p:par>
                          <p:cTn id="80" fill="hold">
                            <p:stCondLst>
                              <p:cond delay="3500"/>
                            </p:stCondLst>
                            <p:childTnLst>
                              <p:par>
                                <p:cTn id="81" presetID="42" presetClass="entr" presetSubtype="0" fill="hold" grpId="0" nodeType="afterEffect">
                                  <p:stCondLst>
                                    <p:cond delay="0"/>
                                  </p:stCondLst>
                                  <p:childTnLst>
                                    <p:set>
                                      <p:cBhvr>
                                        <p:cTn id="82" dur="1" fill="hold">
                                          <p:stCondLst>
                                            <p:cond delay="0"/>
                                          </p:stCondLst>
                                        </p:cTn>
                                        <p:tgtEl>
                                          <p:spTgt spid="37"/>
                                        </p:tgtEl>
                                        <p:attrNameLst>
                                          <p:attrName>style.visibility</p:attrName>
                                        </p:attrNameLst>
                                      </p:cBhvr>
                                      <p:to>
                                        <p:strVal val="visible"/>
                                      </p:to>
                                    </p:set>
                                    <p:animEffect transition="in" filter="fade">
                                      <p:cBhvr>
                                        <p:cTn id="83" dur="1000"/>
                                        <p:tgtEl>
                                          <p:spTgt spid="37"/>
                                        </p:tgtEl>
                                      </p:cBhvr>
                                    </p:animEffect>
                                    <p:anim calcmode="lin" valueType="num">
                                      <p:cBhvr>
                                        <p:cTn id="84" dur="1000" fill="hold"/>
                                        <p:tgtEl>
                                          <p:spTgt spid="37"/>
                                        </p:tgtEl>
                                        <p:attrNameLst>
                                          <p:attrName>ppt_x</p:attrName>
                                        </p:attrNameLst>
                                      </p:cBhvr>
                                      <p:tavLst>
                                        <p:tav tm="0">
                                          <p:val>
                                            <p:strVal val="#ppt_x"/>
                                          </p:val>
                                        </p:tav>
                                        <p:tav tm="100000">
                                          <p:val>
                                            <p:strVal val="#ppt_x"/>
                                          </p:val>
                                        </p:tav>
                                      </p:tavLst>
                                    </p:anim>
                                    <p:anim calcmode="lin" valueType="num">
                                      <p:cBhvr>
                                        <p:cTn id="85" dur="1000" fill="hold"/>
                                        <p:tgtEl>
                                          <p:spTgt spid="37"/>
                                        </p:tgtEl>
                                        <p:attrNameLst>
                                          <p:attrName>ppt_y</p:attrName>
                                        </p:attrNameLst>
                                      </p:cBhvr>
                                      <p:tavLst>
                                        <p:tav tm="0">
                                          <p:val>
                                            <p:strVal val="#ppt_y+.1"/>
                                          </p:val>
                                        </p:tav>
                                        <p:tav tm="100000">
                                          <p:val>
                                            <p:strVal val="#ppt_y"/>
                                          </p:val>
                                        </p:tav>
                                      </p:tavLst>
                                    </p:anim>
                                  </p:childTnLst>
                                </p:cTn>
                              </p:par>
                            </p:childTnLst>
                          </p:cTn>
                        </p:par>
                        <p:par>
                          <p:cTn id="86" fill="hold">
                            <p:stCondLst>
                              <p:cond delay="4500"/>
                            </p:stCondLst>
                            <p:childTnLst>
                              <p:par>
                                <p:cTn id="87" presetID="10" presetClass="entr" presetSubtype="0" fill="hold" grpId="0" nodeType="afterEffect">
                                  <p:stCondLst>
                                    <p:cond delay="0"/>
                                  </p:stCondLst>
                                  <p:childTnLst>
                                    <p:set>
                                      <p:cBhvr>
                                        <p:cTn id="88" dur="1" fill="hold">
                                          <p:stCondLst>
                                            <p:cond delay="0"/>
                                          </p:stCondLst>
                                        </p:cTn>
                                        <p:tgtEl>
                                          <p:spTgt spid="38"/>
                                        </p:tgtEl>
                                        <p:attrNameLst>
                                          <p:attrName>style.visibility</p:attrName>
                                        </p:attrNameLst>
                                      </p:cBhvr>
                                      <p:to>
                                        <p:strVal val="visible"/>
                                      </p:to>
                                    </p:set>
                                    <p:animEffect transition="in" filter="fade">
                                      <p:cBhvr>
                                        <p:cTn id="89" dur="500"/>
                                        <p:tgtEl>
                                          <p:spTgt spid="38"/>
                                        </p:tgtEl>
                                      </p:cBhvr>
                                    </p:animEffect>
                                  </p:childTnLst>
                                </p:cTn>
                              </p:par>
                            </p:childTnLst>
                          </p:cTn>
                        </p:par>
                        <p:par>
                          <p:cTn id="90" fill="hold">
                            <p:stCondLst>
                              <p:cond delay="5000"/>
                            </p:stCondLst>
                            <p:childTnLst>
                              <p:par>
                                <p:cTn id="91" presetID="10" presetClass="entr" presetSubtype="0" fill="hold" grpId="0" nodeType="after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fade">
                                      <p:cBhvr>
                                        <p:cTn id="93" dur="500"/>
                                        <p:tgtEl>
                                          <p:spTgt spid="39"/>
                                        </p:tgtEl>
                                      </p:cBhvr>
                                    </p:animEffect>
                                  </p:childTnLst>
                                </p:cTn>
                              </p:par>
                            </p:childTnLst>
                          </p:cTn>
                        </p:par>
                        <p:par>
                          <p:cTn id="94" fill="hold">
                            <p:stCondLst>
                              <p:cond delay="5500"/>
                            </p:stCondLst>
                            <p:childTnLst>
                              <p:par>
                                <p:cTn id="95" presetID="10" presetClass="entr" presetSubtype="0" fill="hold" grpId="0" nodeType="afterEffect">
                                  <p:stCondLst>
                                    <p:cond delay="0"/>
                                  </p:stCondLst>
                                  <p:childTnLst>
                                    <p:set>
                                      <p:cBhvr>
                                        <p:cTn id="96" dur="1" fill="hold">
                                          <p:stCondLst>
                                            <p:cond delay="0"/>
                                          </p:stCondLst>
                                        </p:cTn>
                                        <p:tgtEl>
                                          <p:spTgt spid="40"/>
                                        </p:tgtEl>
                                        <p:attrNameLst>
                                          <p:attrName>style.visibility</p:attrName>
                                        </p:attrNameLst>
                                      </p:cBhvr>
                                      <p:to>
                                        <p:strVal val="visible"/>
                                      </p:to>
                                    </p:set>
                                    <p:animEffect transition="in" filter="fade">
                                      <p:cBhvr>
                                        <p:cTn id="9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37" grpId="0"/>
      <p:bldP spid="38" grpId="0"/>
      <p:bldP spid="39" grpId="0"/>
      <p:bldP spid="4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xmlns="" id="{7C33B05E-A785-4D13-96CC-DA49560A357B}"/>
              </a:ext>
            </a:extLst>
          </p:cNvPr>
          <p:cNvSpPr/>
          <p:nvPr/>
        </p:nvSpPr>
        <p:spPr>
          <a:xfrm>
            <a:off x="0" y="0"/>
            <a:ext cx="4191000" cy="6858000"/>
          </a:xfrm>
          <a:custGeom>
            <a:avLst/>
            <a:gdLst>
              <a:gd name="connsiteX0" fmla="*/ 0 w 4191000"/>
              <a:gd name="connsiteY0" fmla="*/ 0 h 6858000"/>
              <a:gd name="connsiteX1" fmla="*/ 3073708 w 4191000"/>
              <a:gd name="connsiteY1" fmla="*/ 0 h 6858000"/>
              <a:gd name="connsiteX2" fmla="*/ 3105643 w 4191000"/>
              <a:gd name="connsiteY2" fmla="*/ 44041 h 6858000"/>
              <a:gd name="connsiteX3" fmla="*/ 4191000 w 4191000"/>
              <a:gd name="connsiteY3" fmla="*/ 3395675 h 6858000"/>
              <a:gd name="connsiteX4" fmla="*/ 3105643 w 4191000"/>
              <a:gd name="connsiteY4" fmla="*/ 6747309 h 6858000"/>
              <a:gd name="connsiteX5" fmla="*/ 3025376 w 4191000"/>
              <a:gd name="connsiteY5" fmla="*/ 6858000 h 6858000"/>
              <a:gd name="connsiteX6" fmla="*/ 0 w 4191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0" h="6858000">
                <a:moveTo>
                  <a:pt x="0" y="0"/>
                </a:moveTo>
                <a:lnTo>
                  <a:pt x="3073708" y="0"/>
                </a:lnTo>
                <a:lnTo>
                  <a:pt x="3105643" y="44041"/>
                </a:lnTo>
                <a:cubicBezTo>
                  <a:pt x="3804531" y="1074199"/>
                  <a:pt x="4191000" y="2206799"/>
                  <a:pt x="4191000" y="3395675"/>
                </a:cubicBezTo>
                <a:cubicBezTo>
                  <a:pt x="4191000" y="4584551"/>
                  <a:pt x="3804531" y="5717151"/>
                  <a:pt x="3105643" y="6747309"/>
                </a:cubicBezTo>
                <a:lnTo>
                  <a:pt x="3025376" y="6858000"/>
                </a:lnTo>
                <a:lnTo>
                  <a:pt x="0" y="6858000"/>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 name="组合 14">
            <a:extLst>
              <a:ext uri="{FF2B5EF4-FFF2-40B4-BE49-F238E27FC236}">
                <a16:creationId xmlns:a16="http://schemas.microsoft.com/office/drawing/2014/main" xmlns="" id="{56D38074-355A-4973-A1DE-43D9E46CA26E}"/>
              </a:ext>
            </a:extLst>
          </p:cNvPr>
          <p:cNvGrpSpPr/>
          <p:nvPr/>
        </p:nvGrpSpPr>
        <p:grpSpPr>
          <a:xfrm>
            <a:off x="1740441" y="2141445"/>
            <a:ext cx="4355559" cy="2575110"/>
            <a:chOff x="1740441" y="2141445"/>
            <a:chExt cx="4355559" cy="2575110"/>
          </a:xfrm>
        </p:grpSpPr>
        <p:grpSp>
          <p:nvGrpSpPr>
            <p:cNvPr id="5" name="组合 4">
              <a:extLst>
                <a:ext uri="{FF2B5EF4-FFF2-40B4-BE49-F238E27FC236}">
                  <a16:creationId xmlns:a16="http://schemas.microsoft.com/office/drawing/2014/main" xmlns="" id="{C08A9F10-F3A0-402E-823E-DF316ADE6DF9}"/>
                </a:ext>
              </a:extLst>
            </p:cNvPr>
            <p:cNvGrpSpPr/>
            <p:nvPr/>
          </p:nvGrpSpPr>
          <p:grpSpPr>
            <a:xfrm>
              <a:off x="1740441" y="2141445"/>
              <a:ext cx="4355559" cy="2575110"/>
              <a:chOff x="2692664" y="2398906"/>
              <a:chExt cx="3484616" cy="2060188"/>
            </a:xfrm>
          </p:grpSpPr>
          <p:pic>
            <p:nvPicPr>
              <p:cNvPr id="4" name="图片 3">
                <a:extLst>
                  <a:ext uri="{FF2B5EF4-FFF2-40B4-BE49-F238E27FC236}">
                    <a16:creationId xmlns:a16="http://schemas.microsoft.com/office/drawing/2014/main" xmlns="" id="{23B8E3F6-BC83-4609-82E3-0C7976108477}"/>
                  </a:ext>
                </a:extLst>
              </p:cNvPr>
              <p:cNvPicPr>
                <a:picLocks noChangeAspect="1"/>
              </p:cNvPicPr>
              <p:nvPr/>
            </p:nvPicPr>
            <p:blipFill rotWithShape="1">
              <a:blip r:embed="rId3"/>
              <a:srcRect l="13659" t="2295" r="43564" b="45229"/>
              <a:stretch/>
            </p:blipFill>
            <p:spPr>
              <a:xfrm>
                <a:off x="3058160" y="2479040"/>
                <a:ext cx="2763520" cy="1833270"/>
              </a:xfrm>
              <a:prstGeom prst="rect">
                <a:avLst/>
              </a:prstGeom>
            </p:spPr>
          </p:pic>
          <p:pic>
            <p:nvPicPr>
              <p:cNvPr id="3" name="图片 2" descr="图片包含 监视器, 电子产品, 电视, 陈列&#10;&#10;描述已自动生成">
                <a:extLst>
                  <a:ext uri="{FF2B5EF4-FFF2-40B4-BE49-F238E27FC236}">
                    <a16:creationId xmlns:a16="http://schemas.microsoft.com/office/drawing/2014/main" xmlns="" id="{C3B8AB2C-65A0-4985-99D5-156DEBE3D0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664" y="2398906"/>
                <a:ext cx="3484616" cy="2060188"/>
              </a:xfrm>
              <a:prstGeom prst="rect">
                <a:avLst/>
              </a:prstGeom>
            </p:spPr>
          </p:pic>
        </p:grpSp>
        <p:sp>
          <p:nvSpPr>
            <p:cNvPr id="11" name="文本框 10">
              <a:extLst>
                <a:ext uri="{FF2B5EF4-FFF2-40B4-BE49-F238E27FC236}">
                  <a16:creationId xmlns:a16="http://schemas.microsoft.com/office/drawing/2014/main" xmlns="" id="{67086C9B-43AE-4561-8B7B-69886D149DB3}"/>
                </a:ext>
              </a:extLst>
            </p:cNvPr>
            <p:cNvSpPr txBox="1"/>
            <p:nvPr/>
          </p:nvSpPr>
          <p:spPr>
            <a:xfrm>
              <a:off x="2949045" y="2497976"/>
              <a:ext cx="1938351" cy="1862048"/>
            </a:xfrm>
            <a:prstGeom prst="rect">
              <a:avLst/>
            </a:prstGeom>
            <a:noFill/>
          </p:spPr>
          <p:txBody>
            <a:bodyPr wrap="none" rtlCol="0">
              <a:spAutoFit/>
            </a:bodyPr>
            <a:lstStyle>
              <a:defPPr>
                <a:defRPr lang="zh-CN"/>
              </a:defPPr>
              <a:lvl1pPr lvl="0">
                <a:defRPr sz="6000" spc="-150">
                  <a:latin typeface="思源宋体 CN Heavy"/>
                  <a:ea typeface="思源宋体 CN Heavy"/>
                </a:defRPr>
              </a:lvl1pPr>
            </a:lstStyle>
            <a:p>
              <a:pPr algn="ctr"/>
              <a:r>
                <a:rPr lang="en-US" altLang="zh-CN" sz="11500" dirty="0">
                  <a:solidFill>
                    <a:schemeClr val="bg1"/>
                  </a:solidFill>
                  <a:effectLst>
                    <a:outerShdw blurRad="190500" dist="38100" dir="5400000" algn="t" rotWithShape="0">
                      <a:prstClr val="black">
                        <a:alpha val="54000"/>
                      </a:prstClr>
                    </a:outerShdw>
                  </a:effectLst>
                </a:rPr>
                <a:t>03</a:t>
              </a:r>
              <a:endParaRPr lang="zh-CN" altLang="en-US" sz="11500" dirty="0">
                <a:solidFill>
                  <a:schemeClr val="bg1"/>
                </a:solidFill>
                <a:effectLst>
                  <a:outerShdw blurRad="190500" dist="38100" dir="5400000" algn="t" rotWithShape="0">
                    <a:prstClr val="black">
                      <a:alpha val="54000"/>
                    </a:prstClr>
                  </a:outerShdw>
                </a:effectLst>
              </a:endParaRPr>
            </a:p>
          </p:txBody>
        </p:sp>
      </p:grpSp>
      <p:sp>
        <p:nvSpPr>
          <p:cNvPr id="12" name="文本框 11">
            <a:extLst>
              <a:ext uri="{FF2B5EF4-FFF2-40B4-BE49-F238E27FC236}">
                <a16:creationId xmlns:a16="http://schemas.microsoft.com/office/drawing/2014/main" xmlns="" id="{B3EA425B-A7A1-45FA-9EB0-D9ACBAF546E9}"/>
              </a:ext>
            </a:extLst>
          </p:cNvPr>
          <p:cNvSpPr txBox="1"/>
          <p:nvPr/>
        </p:nvSpPr>
        <p:spPr>
          <a:xfrm>
            <a:off x="6223666" y="2243127"/>
            <a:ext cx="5006499" cy="769441"/>
          </a:xfrm>
          <a:prstGeom prst="rect">
            <a:avLst/>
          </a:prstGeom>
          <a:noFill/>
        </p:spPr>
        <p:txBody>
          <a:bodyPr wrap="none" rtlCol="0">
            <a:spAutoFit/>
          </a:bodyPr>
          <a:lstStyle/>
          <a:p>
            <a:pPr algn="just"/>
            <a:r>
              <a:rPr lang="zh-CN" altLang="en-US" sz="4400" spc="300" dirty="0">
                <a:ea typeface="字魂54号-贤黑" panose="00000500000000000000" pitchFamily="2" charset="-122"/>
              </a:rPr>
              <a:t>单击输入替换标题</a:t>
            </a:r>
          </a:p>
        </p:txBody>
      </p:sp>
      <p:sp>
        <p:nvSpPr>
          <p:cNvPr id="13" name="文本框 12">
            <a:extLst>
              <a:ext uri="{FF2B5EF4-FFF2-40B4-BE49-F238E27FC236}">
                <a16:creationId xmlns:a16="http://schemas.microsoft.com/office/drawing/2014/main" xmlns="" id="{B79475A8-D04D-4DC2-BEDB-14484C8285D7}"/>
              </a:ext>
            </a:extLst>
          </p:cNvPr>
          <p:cNvSpPr txBox="1"/>
          <p:nvPr/>
        </p:nvSpPr>
        <p:spPr>
          <a:xfrm>
            <a:off x="6223666" y="2957832"/>
            <a:ext cx="3730380" cy="400110"/>
          </a:xfrm>
          <a:prstGeom prst="rect">
            <a:avLst/>
          </a:prstGeom>
          <a:noFill/>
        </p:spPr>
        <p:txBody>
          <a:bodyPr wrap="none" rtlCol="0">
            <a:spAutoFit/>
          </a:bodyPr>
          <a:lstStyle/>
          <a:p>
            <a:pPr algn="just"/>
            <a:r>
              <a:rPr lang="en-US" altLang="zh-CN" sz="2000" dirty="0">
                <a:solidFill>
                  <a:schemeClr val="bg2">
                    <a:lumMod val="75000"/>
                  </a:schemeClr>
                </a:solidFill>
                <a:latin typeface="+mj-ea"/>
                <a:ea typeface="+mj-ea"/>
              </a:rPr>
              <a:t>PLEASE ADD YOUR</a:t>
            </a:r>
            <a:r>
              <a:rPr lang="zh-CN" altLang="en-US" sz="2000" dirty="0">
                <a:solidFill>
                  <a:schemeClr val="bg2">
                    <a:lumMod val="75000"/>
                  </a:schemeClr>
                </a:solidFill>
                <a:latin typeface="+mj-ea"/>
                <a:ea typeface="+mj-ea"/>
              </a:rPr>
              <a:t> </a:t>
            </a:r>
            <a:r>
              <a:rPr lang="en-US" altLang="zh-CN" sz="2000" dirty="0">
                <a:solidFill>
                  <a:schemeClr val="bg2">
                    <a:lumMod val="75000"/>
                  </a:schemeClr>
                </a:solidFill>
                <a:latin typeface="+mj-ea"/>
                <a:ea typeface="+mj-ea"/>
              </a:rPr>
              <a:t>TITLE</a:t>
            </a:r>
            <a:r>
              <a:rPr lang="zh-CN" altLang="en-US" sz="2000" dirty="0">
                <a:solidFill>
                  <a:schemeClr val="bg2">
                    <a:lumMod val="75000"/>
                  </a:schemeClr>
                </a:solidFill>
                <a:latin typeface="+mj-ea"/>
                <a:ea typeface="+mj-ea"/>
              </a:rPr>
              <a:t> </a:t>
            </a:r>
            <a:r>
              <a:rPr lang="en-US" altLang="zh-CN" sz="2000" dirty="0">
                <a:solidFill>
                  <a:schemeClr val="bg2">
                    <a:lumMod val="75000"/>
                  </a:schemeClr>
                </a:solidFill>
                <a:latin typeface="+mj-ea"/>
                <a:ea typeface="+mj-ea"/>
              </a:rPr>
              <a:t>HERE</a:t>
            </a:r>
            <a:endParaRPr lang="zh-CN" altLang="en-US" sz="2000" dirty="0">
              <a:solidFill>
                <a:schemeClr val="bg2">
                  <a:lumMod val="75000"/>
                </a:schemeClr>
              </a:solidFill>
              <a:latin typeface="+mj-ea"/>
              <a:ea typeface="+mj-ea"/>
            </a:endParaRPr>
          </a:p>
        </p:txBody>
      </p:sp>
      <p:sp>
        <p:nvSpPr>
          <p:cNvPr id="14" name="文本框 13">
            <a:extLst>
              <a:ext uri="{FF2B5EF4-FFF2-40B4-BE49-F238E27FC236}">
                <a16:creationId xmlns:a16="http://schemas.microsoft.com/office/drawing/2014/main" xmlns="" id="{2266A5C5-7224-48D7-8E62-72D67F59C079}"/>
              </a:ext>
            </a:extLst>
          </p:cNvPr>
          <p:cNvSpPr txBox="1"/>
          <p:nvPr/>
        </p:nvSpPr>
        <p:spPr>
          <a:xfrm>
            <a:off x="6223666" y="3324290"/>
            <a:ext cx="5138058" cy="1354217"/>
          </a:xfrm>
          <a:prstGeom prst="rect">
            <a:avLst/>
          </a:prstGeom>
          <a:noFill/>
        </p:spPr>
        <p:txBody>
          <a:bodyPr wrap="square" rtlCol="0">
            <a:spAutoFit/>
          </a:bodyPr>
          <a:lstStyle/>
          <a:p>
            <a:pPr algn="just"/>
            <a:r>
              <a:rPr lang="zh-CN" altLang="en-US" sz="1600" dirty="0">
                <a:solidFill>
                  <a:schemeClr val="bg2">
                    <a:lumMod val="75000"/>
                  </a:schemeClr>
                </a:solidFill>
                <a:latin typeface="+mj-ea"/>
                <a:ea typeface="+mj-ea"/>
              </a:rPr>
              <a:t>双击输入替换内容千图网轻松设计高效办公。双击输入替换内容。</a:t>
            </a:r>
          </a:p>
          <a:p>
            <a:pPr algn="just"/>
            <a:r>
              <a:rPr lang="zh-CN" altLang="en-US" sz="1600" dirty="0">
                <a:solidFill>
                  <a:schemeClr val="bg2">
                    <a:lumMod val="75000"/>
                  </a:schemeClr>
                </a:solidFill>
                <a:latin typeface="+mj-ea"/>
                <a:ea typeface="+mj-ea"/>
              </a:rPr>
              <a:t>千图网轻松设计高效办公。双击输入替换内容千图网轻松设计高效办公。</a:t>
            </a:r>
          </a:p>
          <a:p>
            <a:pPr algn="just"/>
            <a:r>
              <a:rPr lang="zh-CN" altLang="en-US" sz="1600" dirty="0">
                <a:solidFill>
                  <a:schemeClr val="bg2">
                    <a:lumMod val="75000"/>
                  </a:schemeClr>
                </a:solidFill>
                <a:latin typeface="+mj-ea"/>
                <a:ea typeface="+mj-ea"/>
              </a:rPr>
              <a:t>千图网轻松设计高效办公。</a:t>
            </a:r>
          </a:p>
        </p:txBody>
      </p:sp>
    </p:spTree>
    <p:extLst>
      <p:ext uri="{BB962C8B-B14F-4D97-AF65-F5344CB8AC3E}">
        <p14:creationId xmlns:p14="http://schemas.microsoft.com/office/powerpoint/2010/main" val="1115813438"/>
      </p:ext>
    </p:extLst>
  </p:cSld>
  <p:clrMapOvr>
    <a:masterClrMapping/>
  </p:clrMapOvr>
  <p:transition spd="slow" advTm="4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7" presetClass="entr" presetSubtype="4" fill="hold"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ppt_x</p:attrName>
                                        </p:attrNameLst>
                                      </p:cBhvr>
                                      <p:tavLst>
                                        <p:tav tm="0">
                                          <p:val>
                                            <p:strVal val="#ppt_x"/>
                                          </p:val>
                                        </p:tav>
                                        <p:tav tm="100000">
                                          <p:val>
                                            <p:strVal val="#ppt_x"/>
                                          </p:val>
                                        </p:tav>
                                      </p:tavLst>
                                    </p:anim>
                                    <p:anim calcmode="lin" valueType="num">
                                      <p:cBhvr>
                                        <p:cTn id="12" dur="500" fill="hold"/>
                                        <p:tgtEl>
                                          <p:spTgt spid="15"/>
                                        </p:tgtEl>
                                        <p:attrNameLst>
                                          <p:attrName>ppt_y</p:attrName>
                                        </p:attrNameLst>
                                      </p:cBhvr>
                                      <p:tavLst>
                                        <p:tav tm="0">
                                          <p:val>
                                            <p:strVal val="#ppt_y+#ppt_h/2"/>
                                          </p:val>
                                        </p:tav>
                                        <p:tav tm="100000">
                                          <p:val>
                                            <p:strVal val="#ppt_y"/>
                                          </p:val>
                                        </p:tav>
                                      </p:tavLst>
                                    </p:anim>
                                    <p:anim calcmode="lin" valueType="num">
                                      <p:cBhvr>
                                        <p:cTn id="13" dur="500" fill="hold"/>
                                        <p:tgtEl>
                                          <p:spTgt spid="15"/>
                                        </p:tgtEl>
                                        <p:attrNameLst>
                                          <p:attrName>ppt_w</p:attrName>
                                        </p:attrNameLst>
                                      </p:cBhvr>
                                      <p:tavLst>
                                        <p:tav tm="0">
                                          <p:val>
                                            <p:strVal val="#ppt_w"/>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75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par>
                                <p:cTn id="18" presetID="14" presetClass="entr" presetSubtype="10" fill="hold" grpId="0" nodeType="withEffect">
                                  <p:stCondLst>
                                    <p:cond delay="100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par>
                                <p:cTn id="21" presetID="14" presetClass="entr" presetSubtype="10" fill="hold" grpId="0" nodeType="withEffect">
                                  <p:stCondLst>
                                    <p:cond delay="1250"/>
                                  </p:stCondLst>
                                  <p:childTnLst>
                                    <p:set>
                                      <p:cBhvr>
                                        <p:cTn id="22" dur="1" fill="hold">
                                          <p:stCondLst>
                                            <p:cond delay="0"/>
                                          </p:stCondLst>
                                        </p:cTn>
                                        <p:tgtEl>
                                          <p:spTgt spid="14"/>
                                        </p:tgtEl>
                                        <p:attrNameLst>
                                          <p:attrName>style.visibility</p:attrName>
                                        </p:attrNameLst>
                                      </p:cBhvr>
                                      <p:to>
                                        <p:strVal val="visible"/>
                                      </p:to>
                                    </p:set>
                                    <p:animEffect transition="in" filter="randombar(horizontal)">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03</a:t>
            </a:r>
            <a:endParaRPr lang="zh-CN" altLang="en-US" dirty="0"/>
          </a:p>
        </p:txBody>
      </p:sp>
      <p:pic>
        <p:nvPicPr>
          <p:cNvPr id="4" name="图片 3">
            <a:extLst>
              <a:ext uri="{FF2B5EF4-FFF2-40B4-BE49-F238E27FC236}">
                <a16:creationId xmlns:a16="http://schemas.microsoft.com/office/drawing/2014/main" xmlns="" id="{CBBECF21-B3D0-4913-8FD5-7F20D753C40A}"/>
              </a:ext>
            </a:extLst>
          </p:cNvPr>
          <p:cNvPicPr>
            <a:picLocks noChangeAspect="1"/>
          </p:cNvPicPr>
          <p:nvPr/>
        </p:nvPicPr>
        <p:blipFill rotWithShape="1">
          <a:blip r:embed="rId3"/>
          <a:srcRect l="49688"/>
          <a:stretch/>
        </p:blipFill>
        <p:spPr>
          <a:xfrm>
            <a:off x="6096000" y="0"/>
            <a:ext cx="6096000" cy="6858000"/>
          </a:xfrm>
          <a:prstGeom prst="rect">
            <a:avLst/>
          </a:prstGeom>
          <a:ln w="44450">
            <a:noFill/>
            <a:miter lim="800000"/>
          </a:ln>
        </p:spPr>
      </p:pic>
      <p:sp>
        <p:nvSpPr>
          <p:cNvPr id="6" name="矩形 5">
            <a:extLst>
              <a:ext uri="{FF2B5EF4-FFF2-40B4-BE49-F238E27FC236}">
                <a16:creationId xmlns:a16="http://schemas.microsoft.com/office/drawing/2014/main" xmlns="" id="{8D8A39A5-B221-411E-A882-8D29D182314D}"/>
              </a:ext>
            </a:extLst>
          </p:cNvPr>
          <p:cNvSpPr/>
          <p:nvPr/>
        </p:nvSpPr>
        <p:spPr>
          <a:xfrm>
            <a:off x="6096000" y="3743384"/>
            <a:ext cx="6096000" cy="226553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7" name="文本框 6">
            <a:extLst>
              <a:ext uri="{FF2B5EF4-FFF2-40B4-BE49-F238E27FC236}">
                <a16:creationId xmlns:a16="http://schemas.microsoft.com/office/drawing/2014/main" xmlns="" id="{28C9E5A5-203A-42E6-A0F2-C645EA5CAB98}"/>
              </a:ext>
            </a:extLst>
          </p:cNvPr>
          <p:cNvSpPr txBox="1"/>
          <p:nvPr/>
        </p:nvSpPr>
        <p:spPr>
          <a:xfrm>
            <a:off x="6526298" y="4396723"/>
            <a:ext cx="5235405" cy="958852"/>
          </a:xfrm>
          <a:prstGeom prst="rect">
            <a:avLst/>
          </a:prstGeom>
          <a:noFill/>
        </p:spPr>
        <p:txBody>
          <a:bodyPr wrap="square" rtlCol="0">
            <a:spAutoFit/>
          </a:bodyPr>
          <a:lstStyle/>
          <a:p>
            <a:pPr algn="just">
              <a:lnSpc>
                <a:spcPct val="120000"/>
              </a:lnSpc>
            </a:pPr>
            <a:r>
              <a:rPr lang="zh-CN" altLang="en-US" sz="1600" dirty="0">
                <a:solidFill>
                  <a:schemeClr val="bg1"/>
                </a:solidFill>
                <a:effectLst/>
                <a:latin typeface="+mn-ea"/>
              </a:rPr>
              <a:t>双击输入替换内容千图网轻松设计高效办公双击输入替换内容千图网轻松设计高效办公双击输入替换内容千图网轻松设计高效</a:t>
            </a:r>
            <a:r>
              <a:rPr lang="zh-CN" altLang="en-US" sz="1600" dirty="0">
                <a:solidFill>
                  <a:schemeClr val="bg1"/>
                </a:solidFill>
                <a:latin typeface="+mn-ea"/>
              </a:rPr>
              <a:t>办公，双击输入替换内容</a:t>
            </a:r>
            <a:r>
              <a:rPr lang="en-US" altLang="zh-CN" sz="1600" dirty="0">
                <a:solidFill>
                  <a:schemeClr val="bg1"/>
                </a:solidFill>
                <a:latin typeface="+mn-ea"/>
              </a:rPr>
              <a:t>.</a:t>
            </a:r>
            <a:endParaRPr lang="zh-CN" altLang="en-US" sz="1600" dirty="0">
              <a:solidFill>
                <a:schemeClr val="bg1"/>
              </a:solidFill>
              <a:latin typeface="+mn-ea"/>
            </a:endParaRPr>
          </a:p>
        </p:txBody>
      </p:sp>
      <p:sp>
        <p:nvSpPr>
          <p:cNvPr id="8" name="文本框 7">
            <a:extLst>
              <a:ext uri="{FF2B5EF4-FFF2-40B4-BE49-F238E27FC236}">
                <a16:creationId xmlns:a16="http://schemas.microsoft.com/office/drawing/2014/main" xmlns="" id="{A48F6BA5-7D78-47FC-8B85-E0EC83A88350}"/>
              </a:ext>
            </a:extLst>
          </p:cNvPr>
          <p:cNvSpPr txBox="1"/>
          <p:nvPr/>
        </p:nvSpPr>
        <p:spPr>
          <a:xfrm>
            <a:off x="877882" y="1887736"/>
            <a:ext cx="4288353" cy="707886"/>
          </a:xfrm>
          <a:prstGeom prst="rect">
            <a:avLst/>
          </a:prstGeom>
          <a:noFill/>
        </p:spPr>
        <p:txBody>
          <a:bodyPr wrap="none" rtlCol="0">
            <a:spAutoFit/>
          </a:bodyPr>
          <a:lstStyle/>
          <a:p>
            <a:r>
              <a:rPr lang="zh-CN" altLang="en-US" sz="4000" dirty="0">
                <a:gradFill>
                  <a:gsLst>
                    <a:gs pos="19000">
                      <a:srgbClr val="0476A3"/>
                    </a:gs>
                    <a:gs pos="100000">
                      <a:srgbClr val="0A9B74"/>
                    </a:gs>
                  </a:gsLst>
                  <a:lin ang="1800000" scaled="0"/>
                </a:gradFill>
              </a:rPr>
              <a:t>单击编辑替换标题</a:t>
            </a:r>
          </a:p>
        </p:txBody>
      </p:sp>
      <p:sp>
        <p:nvSpPr>
          <p:cNvPr id="9" name="文本框 8">
            <a:extLst>
              <a:ext uri="{FF2B5EF4-FFF2-40B4-BE49-F238E27FC236}">
                <a16:creationId xmlns:a16="http://schemas.microsoft.com/office/drawing/2014/main" xmlns="" id="{296F7649-6C84-40EA-8EB9-5101F5395F06}"/>
              </a:ext>
            </a:extLst>
          </p:cNvPr>
          <p:cNvSpPr txBox="1"/>
          <p:nvPr/>
        </p:nvSpPr>
        <p:spPr>
          <a:xfrm>
            <a:off x="921694" y="2725145"/>
            <a:ext cx="4383314" cy="958852"/>
          </a:xfrm>
          <a:prstGeom prst="rect">
            <a:avLst/>
          </a:prstGeom>
          <a:noFill/>
        </p:spPr>
        <p:txBody>
          <a:bodyPr wrap="square" rtlCol="0">
            <a:spAutoFit/>
          </a:bodyPr>
          <a:lstStyle/>
          <a:p>
            <a:pPr algn="just">
              <a:lnSpc>
                <a:spcPct val="120000"/>
              </a:lnSpc>
            </a:pPr>
            <a:r>
              <a:rPr lang="zh-CN" altLang="en-US" sz="1600" dirty="0">
                <a:solidFill>
                  <a:schemeClr val="bg2">
                    <a:lumMod val="75000"/>
                  </a:schemeClr>
                </a:solidFill>
                <a:effectLst/>
                <a:latin typeface="+mn-ea"/>
              </a:rPr>
              <a:t>双击输入替换内容千图网轻松设计高效办公双击输入替换内容千图网轻松设计高效办公双击输入替换内容千图网轻松设计高效办公</a:t>
            </a:r>
          </a:p>
        </p:txBody>
      </p:sp>
      <p:grpSp>
        <p:nvGrpSpPr>
          <p:cNvPr id="11" name="组合 10">
            <a:extLst>
              <a:ext uri="{FF2B5EF4-FFF2-40B4-BE49-F238E27FC236}">
                <a16:creationId xmlns:a16="http://schemas.microsoft.com/office/drawing/2014/main" xmlns="" id="{4963DB27-A88C-4E3A-B24F-E364358A503A}"/>
              </a:ext>
            </a:extLst>
          </p:cNvPr>
          <p:cNvGrpSpPr/>
          <p:nvPr/>
        </p:nvGrpSpPr>
        <p:grpSpPr>
          <a:xfrm>
            <a:off x="921694" y="4078318"/>
            <a:ext cx="1277257" cy="1277257"/>
            <a:chOff x="1451429" y="4049486"/>
            <a:chExt cx="1277257" cy="1277257"/>
          </a:xfrm>
        </p:grpSpPr>
        <p:sp>
          <p:nvSpPr>
            <p:cNvPr id="3" name="椭圆 2">
              <a:extLst>
                <a:ext uri="{FF2B5EF4-FFF2-40B4-BE49-F238E27FC236}">
                  <a16:creationId xmlns:a16="http://schemas.microsoft.com/office/drawing/2014/main" xmlns="" id="{6FEAD664-AA7D-4442-80CE-575F2688BEF0}"/>
                </a:ext>
              </a:extLst>
            </p:cNvPr>
            <p:cNvSpPr/>
            <p:nvPr/>
          </p:nvSpPr>
          <p:spPr>
            <a:xfrm>
              <a:off x="1451429" y="4049486"/>
              <a:ext cx="1277257" cy="1277257"/>
            </a:xfrm>
            <a:prstGeom prst="ellipse">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îṡlíḑê">
              <a:extLst>
                <a:ext uri="{FF2B5EF4-FFF2-40B4-BE49-F238E27FC236}">
                  <a16:creationId xmlns:a16="http://schemas.microsoft.com/office/drawing/2014/main" xmlns="" id="{1A2D4B14-3F40-479D-A638-31EB87F2E22C}"/>
                </a:ext>
              </a:extLst>
            </p:cNvPr>
            <p:cNvSpPr/>
            <p:nvPr/>
          </p:nvSpPr>
          <p:spPr bwMode="auto">
            <a:xfrm>
              <a:off x="1798081" y="4441373"/>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grpSp>
      <p:grpSp>
        <p:nvGrpSpPr>
          <p:cNvPr id="12" name="组合 11">
            <a:extLst>
              <a:ext uri="{FF2B5EF4-FFF2-40B4-BE49-F238E27FC236}">
                <a16:creationId xmlns:a16="http://schemas.microsoft.com/office/drawing/2014/main" xmlns="" id="{E058948C-D9E1-4352-8D79-C74AEB1E486B}"/>
              </a:ext>
            </a:extLst>
          </p:cNvPr>
          <p:cNvGrpSpPr/>
          <p:nvPr/>
        </p:nvGrpSpPr>
        <p:grpSpPr>
          <a:xfrm>
            <a:off x="2405336" y="4078318"/>
            <a:ext cx="1277257" cy="1277257"/>
            <a:chOff x="1451429" y="4049486"/>
            <a:chExt cx="1277257" cy="1277257"/>
          </a:xfrm>
        </p:grpSpPr>
        <p:sp>
          <p:nvSpPr>
            <p:cNvPr id="13" name="椭圆 12">
              <a:extLst>
                <a:ext uri="{FF2B5EF4-FFF2-40B4-BE49-F238E27FC236}">
                  <a16:creationId xmlns:a16="http://schemas.microsoft.com/office/drawing/2014/main" xmlns="" id="{A3C4E2BC-BA3D-4455-9BD7-7FF274A8B5E9}"/>
                </a:ext>
              </a:extLst>
            </p:cNvPr>
            <p:cNvSpPr/>
            <p:nvPr/>
          </p:nvSpPr>
          <p:spPr>
            <a:xfrm>
              <a:off x="1451429" y="4049486"/>
              <a:ext cx="1277257" cy="1277257"/>
            </a:xfrm>
            <a:prstGeom prst="ellipse">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 name="îṡlíḑê">
              <a:extLst>
                <a:ext uri="{FF2B5EF4-FFF2-40B4-BE49-F238E27FC236}">
                  <a16:creationId xmlns:a16="http://schemas.microsoft.com/office/drawing/2014/main" xmlns="" id="{30A1C6D4-BD80-47A4-B775-CC11DB89AD62}"/>
                </a:ext>
              </a:extLst>
            </p:cNvPr>
            <p:cNvSpPr/>
            <p:nvPr/>
          </p:nvSpPr>
          <p:spPr bwMode="auto">
            <a:xfrm>
              <a:off x="1798081" y="4441373"/>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grpSp>
      <p:grpSp>
        <p:nvGrpSpPr>
          <p:cNvPr id="15" name="组合 14">
            <a:extLst>
              <a:ext uri="{FF2B5EF4-FFF2-40B4-BE49-F238E27FC236}">
                <a16:creationId xmlns:a16="http://schemas.microsoft.com/office/drawing/2014/main" xmlns="" id="{54D92165-BF63-45FF-930B-26BD1446AD32}"/>
              </a:ext>
            </a:extLst>
          </p:cNvPr>
          <p:cNvGrpSpPr/>
          <p:nvPr/>
        </p:nvGrpSpPr>
        <p:grpSpPr>
          <a:xfrm>
            <a:off x="3888978" y="4078318"/>
            <a:ext cx="1277257" cy="1277257"/>
            <a:chOff x="1451429" y="4049486"/>
            <a:chExt cx="1277257" cy="1277257"/>
          </a:xfrm>
        </p:grpSpPr>
        <p:sp>
          <p:nvSpPr>
            <p:cNvPr id="16" name="椭圆 15">
              <a:extLst>
                <a:ext uri="{FF2B5EF4-FFF2-40B4-BE49-F238E27FC236}">
                  <a16:creationId xmlns:a16="http://schemas.microsoft.com/office/drawing/2014/main" xmlns="" id="{72EC8277-6FBA-416C-A3D2-96D1B6A3A86C}"/>
                </a:ext>
              </a:extLst>
            </p:cNvPr>
            <p:cNvSpPr/>
            <p:nvPr/>
          </p:nvSpPr>
          <p:spPr>
            <a:xfrm>
              <a:off x="1451429" y="4049486"/>
              <a:ext cx="1277257" cy="1277257"/>
            </a:xfrm>
            <a:prstGeom prst="ellipse">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 name="îṡlíḑê">
              <a:extLst>
                <a:ext uri="{FF2B5EF4-FFF2-40B4-BE49-F238E27FC236}">
                  <a16:creationId xmlns:a16="http://schemas.microsoft.com/office/drawing/2014/main" xmlns="" id="{0EC5640C-CE77-4308-999F-4466A5CD22F0}"/>
                </a:ext>
              </a:extLst>
            </p:cNvPr>
            <p:cNvSpPr/>
            <p:nvPr/>
          </p:nvSpPr>
          <p:spPr bwMode="auto">
            <a:xfrm>
              <a:off x="1798081" y="4441373"/>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grpSp>
    </p:spTree>
    <p:extLst>
      <p:ext uri="{BB962C8B-B14F-4D97-AF65-F5344CB8AC3E}">
        <p14:creationId xmlns:p14="http://schemas.microsoft.com/office/powerpoint/2010/main" val="361693355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1000"/>
                                        <p:tgtEl>
                                          <p:spTgt spid="4"/>
                                        </p:tgtEl>
                                      </p:cBhvr>
                                    </p:animEffect>
                                  </p:childTnLst>
                                </p:cTn>
                              </p:par>
                              <p:par>
                                <p:cTn id="8" presetID="16" presetClass="entr" presetSubtype="37"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1000"/>
                                        <p:tgtEl>
                                          <p:spTgt spid="6"/>
                                        </p:tgtEl>
                                      </p:cBhvr>
                                    </p:animEffect>
                                  </p:childTnLst>
                                </p:cTn>
                              </p:par>
                              <p:par>
                                <p:cTn id="11" presetID="16" presetClass="entr" presetSubtype="37"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barn(outVertical)">
                                      <p:cBhvr>
                                        <p:cTn id="13" dur="1000"/>
                                        <p:tgtEl>
                                          <p:spTgt spid="7"/>
                                        </p:tgtEl>
                                      </p:cBhvr>
                                    </p:animEffect>
                                  </p:childTnLst>
                                </p:cTn>
                              </p:par>
                            </p:childTnLst>
                          </p:cTn>
                        </p:par>
                        <p:par>
                          <p:cTn id="14" fill="hold">
                            <p:stCondLst>
                              <p:cond delay="1500"/>
                            </p:stCondLst>
                            <p:childTnLst>
                              <p:par>
                                <p:cTn id="15" presetID="14" presetClass="entr" presetSubtype="1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horizontal)">
                                      <p:cBhvr>
                                        <p:cTn id="17" dur="500"/>
                                        <p:tgtEl>
                                          <p:spTgt spid="8"/>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randombar(horizontal)">
                                      <p:cBhvr>
                                        <p:cTn id="20" dur="500"/>
                                        <p:tgtEl>
                                          <p:spTgt spid="9"/>
                                        </p:tgtEl>
                                      </p:cBhvr>
                                    </p:animEffect>
                                  </p:childTnLst>
                                </p:cTn>
                              </p:par>
                            </p:childTnLst>
                          </p:cTn>
                        </p:par>
                        <p:par>
                          <p:cTn id="21" fill="hold">
                            <p:stCondLst>
                              <p:cond delay="2000"/>
                            </p:stCondLst>
                            <p:childTnLst>
                              <p:par>
                                <p:cTn id="22" presetID="2" presetClass="entr" presetSubtype="4"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25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fill="hold"/>
                                        <p:tgtEl>
                                          <p:spTgt spid="12"/>
                                        </p:tgtEl>
                                        <p:attrNameLst>
                                          <p:attrName>ppt_x</p:attrName>
                                        </p:attrNameLst>
                                      </p:cBhvr>
                                      <p:tavLst>
                                        <p:tav tm="0">
                                          <p:val>
                                            <p:strVal val="#ppt_x"/>
                                          </p:val>
                                        </p:tav>
                                        <p:tav tm="100000">
                                          <p:val>
                                            <p:strVal val="#ppt_x"/>
                                          </p:val>
                                        </p:tav>
                                      </p:tavLst>
                                    </p:anim>
                                    <p:anim calcmode="lin" valueType="num">
                                      <p:cBhvr additive="base">
                                        <p:cTn id="29" dur="500" fill="hold"/>
                                        <p:tgtEl>
                                          <p:spTgt spid="12"/>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50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500" fill="hold"/>
                                        <p:tgtEl>
                                          <p:spTgt spid="15"/>
                                        </p:tgtEl>
                                        <p:attrNameLst>
                                          <p:attrName>ppt_x</p:attrName>
                                        </p:attrNameLst>
                                      </p:cBhvr>
                                      <p:tavLst>
                                        <p:tav tm="0">
                                          <p:val>
                                            <p:strVal val="#ppt_x"/>
                                          </p:val>
                                        </p:tav>
                                        <p:tav tm="100000">
                                          <p:val>
                                            <p:strVal val="#ppt_x"/>
                                          </p:val>
                                        </p:tav>
                                      </p:tavLst>
                                    </p:anim>
                                    <p:anim calcmode="lin" valueType="num">
                                      <p:cBhvr additive="base">
                                        <p:cTn id="3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xmlns="" id="{6C9ED768-AE0F-4A1D-A23B-955165C79FEB}"/>
              </a:ext>
            </a:extLst>
          </p:cNvPr>
          <p:cNvPicPr>
            <a:picLocks noChangeAspect="1"/>
          </p:cNvPicPr>
          <p:nvPr/>
        </p:nvPicPr>
        <p:blipFill rotWithShape="1">
          <a:blip r:embed="rId3"/>
          <a:srcRect t="3586" b="44193"/>
          <a:stretch/>
        </p:blipFill>
        <p:spPr>
          <a:xfrm>
            <a:off x="0" y="3429000"/>
            <a:ext cx="12192000" cy="3443075"/>
          </a:xfrm>
          <a:prstGeom prst="rect">
            <a:avLst/>
          </a:prstGeom>
        </p:spPr>
      </p:pic>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03</a:t>
            </a:r>
            <a:endParaRPr lang="zh-CN" altLang="en-US" dirty="0"/>
          </a:p>
        </p:txBody>
      </p:sp>
      <p:sp>
        <p:nvSpPr>
          <p:cNvPr id="3" name="平行四边形 2">
            <a:extLst>
              <a:ext uri="{FF2B5EF4-FFF2-40B4-BE49-F238E27FC236}">
                <a16:creationId xmlns:a16="http://schemas.microsoft.com/office/drawing/2014/main" xmlns="" id="{A2A783B1-D9C1-4CD2-B909-AE04BC5AEDD1}"/>
              </a:ext>
            </a:extLst>
          </p:cNvPr>
          <p:cNvSpPr/>
          <p:nvPr/>
        </p:nvSpPr>
        <p:spPr>
          <a:xfrm>
            <a:off x="5125850" y="0"/>
            <a:ext cx="5222836" cy="6858000"/>
          </a:xfrm>
          <a:prstGeom prst="parallelogram">
            <a:avLst>
              <a:gd name="adj" fmla="val 26667"/>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 name="文本框 5">
            <a:extLst>
              <a:ext uri="{FF2B5EF4-FFF2-40B4-BE49-F238E27FC236}">
                <a16:creationId xmlns:a16="http://schemas.microsoft.com/office/drawing/2014/main" xmlns="" id="{AC9FB5B7-5E7B-43C9-BFA1-F6F398C3F520}"/>
              </a:ext>
            </a:extLst>
          </p:cNvPr>
          <p:cNvSpPr txBox="1"/>
          <p:nvPr/>
        </p:nvSpPr>
        <p:spPr>
          <a:xfrm>
            <a:off x="1749605" y="1886859"/>
            <a:ext cx="3376245" cy="707886"/>
          </a:xfrm>
          <a:prstGeom prst="rect">
            <a:avLst/>
          </a:prstGeom>
          <a:noFill/>
        </p:spPr>
        <p:txBody>
          <a:bodyPr wrap="none" rtlCol="0">
            <a:spAutoFit/>
          </a:bodyPr>
          <a:lstStyle/>
          <a:p>
            <a:r>
              <a:rPr lang="en-US" altLang="zh-CN" sz="4000" dirty="0"/>
              <a:t> </a:t>
            </a:r>
            <a:r>
              <a:rPr lang="zh-CN" altLang="en-US" sz="4000" dirty="0"/>
              <a:t>输入替换标题</a:t>
            </a:r>
          </a:p>
        </p:txBody>
      </p:sp>
      <p:sp>
        <p:nvSpPr>
          <p:cNvPr id="7" name="文本框 6">
            <a:extLst>
              <a:ext uri="{FF2B5EF4-FFF2-40B4-BE49-F238E27FC236}">
                <a16:creationId xmlns:a16="http://schemas.microsoft.com/office/drawing/2014/main" xmlns="" id="{132801E6-7AF3-4EB4-AB6B-F62128387635}"/>
              </a:ext>
            </a:extLst>
          </p:cNvPr>
          <p:cNvSpPr txBox="1"/>
          <p:nvPr/>
        </p:nvSpPr>
        <p:spPr>
          <a:xfrm>
            <a:off x="1907798" y="2594745"/>
            <a:ext cx="1920719" cy="584775"/>
          </a:xfrm>
          <a:prstGeom prst="rect">
            <a:avLst/>
          </a:prstGeom>
          <a:noFill/>
        </p:spPr>
        <p:txBody>
          <a:bodyPr wrap="none" rtlCol="0">
            <a:spAutoFit/>
          </a:bodyPr>
          <a:lstStyle/>
          <a:p>
            <a:r>
              <a:rPr lang="en-US" altLang="zh-CN" sz="3200" dirty="0"/>
              <a:t>Your Title</a:t>
            </a:r>
            <a:endParaRPr lang="zh-CN" altLang="en-US" sz="3200" dirty="0"/>
          </a:p>
        </p:txBody>
      </p:sp>
      <p:grpSp>
        <p:nvGrpSpPr>
          <p:cNvPr id="4" name="组合 3">
            <a:extLst>
              <a:ext uri="{FF2B5EF4-FFF2-40B4-BE49-F238E27FC236}">
                <a16:creationId xmlns:a16="http://schemas.microsoft.com/office/drawing/2014/main" xmlns="" id="{80C13716-9B00-45A4-973A-1816B6327E0D}"/>
              </a:ext>
            </a:extLst>
          </p:cNvPr>
          <p:cNvGrpSpPr/>
          <p:nvPr/>
        </p:nvGrpSpPr>
        <p:grpSpPr>
          <a:xfrm>
            <a:off x="6612461" y="1138173"/>
            <a:ext cx="2910349" cy="1102629"/>
            <a:chOff x="6519117" y="1357929"/>
            <a:chExt cx="2910349" cy="1102629"/>
          </a:xfrm>
        </p:grpSpPr>
        <p:sp>
          <p:nvSpPr>
            <p:cNvPr id="9" name="îṡlíḑê">
              <a:extLst>
                <a:ext uri="{FF2B5EF4-FFF2-40B4-BE49-F238E27FC236}">
                  <a16:creationId xmlns:a16="http://schemas.microsoft.com/office/drawing/2014/main" xmlns="" id="{6080FF51-9A4D-4610-96C3-2A6ABD19B1D0}"/>
                </a:ext>
              </a:extLst>
            </p:cNvPr>
            <p:cNvSpPr/>
            <p:nvPr/>
          </p:nvSpPr>
          <p:spPr bwMode="auto">
            <a:xfrm>
              <a:off x="6519117" y="1611459"/>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sp>
          <p:nvSpPr>
            <p:cNvPr id="10" name="文本框 9">
              <a:extLst>
                <a:ext uri="{FF2B5EF4-FFF2-40B4-BE49-F238E27FC236}">
                  <a16:creationId xmlns:a16="http://schemas.microsoft.com/office/drawing/2014/main" xmlns="" id="{57E3F110-63CD-43F9-9BB5-E11C68A31839}"/>
                </a:ext>
              </a:extLst>
            </p:cNvPr>
            <p:cNvSpPr txBox="1"/>
            <p:nvPr/>
          </p:nvSpPr>
          <p:spPr>
            <a:xfrm>
              <a:off x="7179852" y="1357929"/>
              <a:ext cx="1569660" cy="369332"/>
            </a:xfrm>
            <a:prstGeom prst="rect">
              <a:avLst/>
            </a:prstGeom>
            <a:noFill/>
          </p:spPr>
          <p:txBody>
            <a:bodyPr wrap="none" rtlCol="0">
              <a:spAutoFit/>
            </a:bodyPr>
            <a:lstStyle/>
            <a:p>
              <a:pPr lvl="0"/>
              <a:r>
                <a:rPr lang="zh-CN" altLang="en-US" dirty="0">
                  <a:solidFill>
                    <a:schemeClr val="bg1"/>
                  </a:solidFill>
                  <a:effectLst/>
                  <a:latin typeface="+mj-ea"/>
                  <a:ea typeface="+mj-ea"/>
                </a:rPr>
                <a:t>输入替换标题</a:t>
              </a:r>
            </a:p>
          </p:txBody>
        </p:sp>
        <p:sp>
          <p:nvSpPr>
            <p:cNvPr id="11" name="文本框 10">
              <a:extLst>
                <a:ext uri="{FF2B5EF4-FFF2-40B4-BE49-F238E27FC236}">
                  <a16:creationId xmlns:a16="http://schemas.microsoft.com/office/drawing/2014/main" xmlns="" id="{85EB1AB5-15E7-48DF-9C25-3AD2E13787CE}"/>
                </a:ext>
              </a:extLst>
            </p:cNvPr>
            <p:cNvSpPr txBox="1"/>
            <p:nvPr/>
          </p:nvSpPr>
          <p:spPr>
            <a:xfrm>
              <a:off x="7179852" y="1718304"/>
              <a:ext cx="2249614" cy="742254"/>
            </a:xfrm>
            <a:prstGeom prst="rect">
              <a:avLst/>
            </a:prstGeom>
            <a:noFill/>
          </p:spPr>
          <p:txBody>
            <a:bodyPr wrap="square" rtlCol="0">
              <a:spAutoFit/>
            </a:bodyPr>
            <a:lstStyle/>
            <a:p>
              <a:pPr>
                <a:lnSpc>
                  <a:spcPct val="120000"/>
                </a:lnSpc>
              </a:pPr>
              <a:r>
                <a:rPr lang="zh-CN" altLang="en-US" sz="1200" dirty="0">
                  <a:solidFill>
                    <a:schemeClr val="bg1"/>
                  </a:solidFill>
                  <a:effectLst/>
                  <a:latin typeface="+mn-ea"/>
                </a:rPr>
                <a:t>双击输入替换内容千图网轻松设计高效办公。千图网轻松设计高效办公。</a:t>
              </a:r>
            </a:p>
          </p:txBody>
        </p:sp>
      </p:grpSp>
      <p:grpSp>
        <p:nvGrpSpPr>
          <p:cNvPr id="16" name="组合 15">
            <a:extLst>
              <a:ext uri="{FF2B5EF4-FFF2-40B4-BE49-F238E27FC236}">
                <a16:creationId xmlns:a16="http://schemas.microsoft.com/office/drawing/2014/main" xmlns="" id="{EB08A827-9722-47A9-8385-8EAE771DEB6B}"/>
              </a:ext>
            </a:extLst>
          </p:cNvPr>
          <p:cNvGrpSpPr/>
          <p:nvPr/>
        </p:nvGrpSpPr>
        <p:grpSpPr>
          <a:xfrm>
            <a:off x="6282094" y="2923178"/>
            <a:ext cx="2910349" cy="1102629"/>
            <a:chOff x="6519117" y="1357929"/>
            <a:chExt cx="2910349" cy="1102629"/>
          </a:xfrm>
        </p:grpSpPr>
        <p:sp>
          <p:nvSpPr>
            <p:cNvPr id="17" name="îṡlíḑê">
              <a:extLst>
                <a:ext uri="{FF2B5EF4-FFF2-40B4-BE49-F238E27FC236}">
                  <a16:creationId xmlns:a16="http://schemas.microsoft.com/office/drawing/2014/main" xmlns="" id="{F97E78C7-BC6E-4327-8AD6-A59E83BC0721}"/>
                </a:ext>
              </a:extLst>
            </p:cNvPr>
            <p:cNvSpPr/>
            <p:nvPr/>
          </p:nvSpPr>
          <p:spPr bwMode="auto">
            <a:xfrm>
              <a:off x="6519117" y="1611459"/>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sp>
          <p:nvSpPr>
            <p:cNvPr id="18" name="文本框 17">
              <a:extLst>
                <a:ext uri="{FF2B5EF4-FFF2-40B4-BE49-F238E27FC236}">
                  <a16:creationId xmlns:a16="http://schemas.microsoft.com/office/drawing/2014/main" xmlns="" id="{9EE3A725-332E-43CE-9EF0-94CA37F972B3}"/>
                </a:ext>
              </a:extLst>
            </p:cNvPr>
            <p:cNvSpPr txBox="1"/>
            <p:nvPr/>
          </p:nvSpPr>
          <p:spPr>
            <a:xfrm>
              <a:off x="7179852" y="1357929"/>
              <a:ext cx="1569660" cy="369332"/>
            </a:xfrm>
            <a:prstGeom prst="rect">
              <a:avLst/>
            </a:prstGeom>
            <a:noFill/>
          </p:spPr>
          <p:txBody>
            <a:bodyPr wrap="none" rtlCol="0">
              <a:spAutoFit/>
            </a:bodyPr>
            <a:lstStyle/>
            <a:p>
              <a:pPr lvl="0"/>
              <a:r>
                <a:rPr lang="zh-CN" altLang="en-US" dirty="0">
                  <a:solidFill>
                    <a:schemeClr val="bg1"/>
                  </a:solidFill>
                  <a:effectLst/>
                  <a:latin typeface="+mj-ea"/>
                  <a:ea typeface="+mj-ea"/>
                </a:rPr>
                <a:t>输入替换标题</a:t>
              </a:r>
            </a:p>
          </p:txBody>
        </p:sp>
        <p:sp>
          <p:nvSpPr>
            <p:cNvPr id="19" name="文本框 18">
              <a:extLst>
                <a:ext uri="{FF2B5EF4-FFF2-40B4-BE49-F238E27FC236}">
                  <a16:creationId xmlns:a16="http://schemas.microsoft.com/office/drawing/2014/main" xmlns="" id="{508D2613-A4D8-494C-802A-5408DAB1A834}"/>
                </a:ext>
              </a:extLst>
            </p:cNvPr>
            <p:cNvSpPr txBox="1"/>
            <p:nvPr/>
          </p:nvSpPr>
          <p:spPr>
            <a:xfrm>
              <a:off x="7179852" y="1718304"/>
              <a:ext cx="2249614" cy="742254"/>
            </a:xfrm>
            <a:prstGeom prst="rect">
              <a:avLst/>
            </a:prstGeom>
            <a:noFill/>
          </p:spPr>
          <p:txBody>
            <a:bodyPr wrap="square" rtlCol="0">
              <a:spAutoFit/>
            </a:bodyPr>
            <a:lstStyle/>
            <a:p>
              <a:pPr>
                <a:lnSpc>
                  <a:spcPct val="120000"/>
                </a:lnSpc>
              </a:pPr>
              <a:r>
                <a:rPr lang="zh-CN" altLang="en-US" sz="1200" dirty="0">
                  <a:solidFill>
                    <a:schemeClr val="bg1"/>
                  </a:solidFill>
                  <a:effectLst/>
                  <a:latin typeface="+mn-ea"/>
                </a:rPr>
                <a:t>双击输入替换内容千图网轻松设计高效办公。千图网轻松设计高效办公。</a:t>
              </a:r>
            </a:p>
          </p:txBody>
        </p:sp>
      </p:grpSp>
      <p:grpSp>
        <p:nvGrpSpPr>
          <p:cNvPr id="20" name="组合 19">
            <a:extLst>
              <a:ext uri="{FF2B5EF4-FFF2-40B4-BE49-F238E27FC236}">
                <a16:creationId xmlns:a16="http://schemas.microsoft.com/office/drawing/2014/main" xmlns="" id="{2A74BDC6-2C06-4432-8338-152042288F6D}"/>
              </a:ext>
            </a:extLst>
          </p:cNvPr>
          <p:cNvGrpSpPr/>
          <p:nvPr/>
        </p:nvGrpSpPr>
        <p:grpSpPr>
          <a:xfrm>
            <a:off x="5951726" y="4708182"/>
            <a:ext cx="2910349" cy="1102629"/>
            <a:chOff x="6519117" y="1357929"/>
            <a:chExt cx="2910349" cy="1102629"/>
          </a:xfrm>
        </p:grpSpPr>
        <p:sp>
          <p:nvSpPr>
            <p:cNvPr id="21" name="îṡlíḑê">
              <a:extLst>
                <a:ext uri="{FF2B5EF4-FFF2-40B4-BE49-F238E27FC236}">
                  <a16:creationId xmlns:a16="http://schemas.microsoft.com/office/drawing/2014/main" xmlns="" id="{4390825D-57B7-4DA4-9909-CC5262852C47}"/>
                </a:ext>
              </a:extLst>
            </p:cNvPr>
            <p:cNvSpPr/>
            <p:nvPr/>
          </p:nvSpPr>
          <p:spPr bwMode="auto">
            <a:xfrm>
              <a:off x="6519117" y="1611459"/>
              <a:ext cx="583954" cy="493484"/>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p:spPr>
          <p:txBody>
            <a:bodyPr anchor="ctr"/>
            <a:lstStyle/>
            <a:p>
              <a:pPr algn="ctr"/>
              <a:endParaRPr/>
            </a:p>
          </p:txBody>
        </p:sp>
        <p:sp>
          <p:nvSpPr>
            <p:cNvPr id="22" name="文本框 21">
              <a:extLst>
                <a:ext uri="{FF2B5EF4-FFF2-40B4-BE49-F238E27FC236}">
                  <a16:creationId xmlns:a16="http://schemas.microsoft.com/office/drawing/2014/main" xmlns="" id="{4EF5160D-CDF1-4F10-B556-03B89DFB8AAF}"/>
                </a:ext>
              </a:extLst>
            </p:cNvPr>
            <p:cNvSpPr txBox="1"/>
            <p:nvPr/>
          </p:nvSpPr>
          <p:spPr>
            <a:xfrm>
              <a:off x="7179852" y="1357929"/>
              <a:ext cx="1569660" cy="369332"/>
            </a:xfrm>
            <a:prstGeom prst="rect">
              <a:avLst/>
            </a:prstGeom>
            <a:noFill/>
          </p:spPr>
          <p:txBody>
            <a:bodyPr wrap="none" rtlCol="0">
              <a:spAutoFit/>
            </a:bodyPr>
            <a:lstStyle/>
            <a:p>
              <a:pPr lvl="0"/>
              <a:r>
                <a:rPr lang="zh-CN" altLang="en-US" dirty="0">
                  <a:solidFill>
                    <a:schemeClr val="bg1"/>
                  </a:solidFill>
                  <a:effectLst/>
                  <a:latin typeface="+mj-ea"/>
                  <a:ea typeface="+mj-ea"/>
                </a:rPr>
                <a:t>输入替换标题</a:t>
              </a:r>
            </a:p>
          </p:txBody>
        </p:sp>
        <p:sp>
          <p:nvSpPr>
            <p:cNvPr id="23" name="文本框 22">
              <a:extLst>
                <a:ext uri="{FF2B5EF4-FFF2-40B4-BE49-F238E27FC236}">
                  <a16:creationId xmlns:a16="http://schemas.microsoft.com/office/drawing/2014/main" xmlns="" id="{AF20F518-059D-4734-BE70-AF2A4DBCB520}"/>
                </a:ext>
              </a:extLst>
            </p:cNvPr>
            <p:cNvSpPr txBox="1"/>
            <p:nvPr/>
          </p:nvSpPr>
          <p:spPr>
            <a:xfrm>
              <a:off x="7179852" y="1718304"/>
              <a:ext cx="2249614" cy="742254"/>
            </a:xfrm>
            <a:prstGeom prst="rect">
              <a:avLst/>
            </a:prstGeom>
            <a:noFill/>
          </p:spPr>
          <p:txBody>
            <a:bodyPr wrap="square" rtlCol="0">
              <a:spAutoFit/>
            </a:bodyPr>
            <a:lstStyle/>
            <a:p>
              <a:pPr>
                <a:lnSpc>
                  <a:spcPct val="120000"/>
                </a:lnSpc>
              </a:pPr>
              <a:r>
                <a:rPr lang="zh-CN" altLang="en-US" sz="1200" dirty="0">
                  <a:solidFill>
                    <a:schemeClr val="bg1"/>
                  </a:solidFill>
                  <a:effectLst/>
                  <a:latin typeface="+mn-ea"/>
                </a:rPr>
                <a:t>双击输入替换内容千图网轻松设计高效办公。千图网轻松设计高效办公。</a:t>
              </a:r>
            </a:p>
          </p:txBody>
        </p:sp>
      </p:grpSp>
    </p:spTree>
    <p:extLst>
      <p:ext uri="{BB962C8B-B14F-4D97-AF65-F5344CB8AC3E}">
        <p14:creationId xmlns:p14="http://schemas.microsoft.com/office/powerpoint/2010/main" val="4010515908"/>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22" presetClass="entr" presetSubtype="1"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1000"/>
                                        <p:tgtEl>
                                          <p:spTgt spid="3"/>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xmlns="" id="{7C33B05E-A785-4D13-96CC-DA49560A357B}"/>
              </a:ext>
            </a:extLst>
          </p:cNvPr>
          <p:cNvSpPr/>
          <p:nvPr/>
        </p:nvSpPr>
        <p:spPr>
          <a:xfrm>
            <a:off x="0" y="0"/>
            <a:ext cx="4191000" cy="6858000"/>
          </a:xfrm>
          <a:custGeom>
            <a:avLst/>
            <a:gdLst>
              <a:gd name="connsiteX0" fmla="*/ 0 w 4191000"/>
              <a:gd name="connsiteY0" fmla="*/ 0 h 6858000"/>
              <a:gd name="connsiteX1" fmla="*/ 3073708 w 4191000"/>
              <a:gd name="connsiteY1" fmla="*/ 0 h 6858000"/>
              <a:gd name="connsiteX2" fmla="*/ 3105643 w 4191000"/>
              <a:gd name="connsiteY2" fmla="*/ 44041 h 6858000"/>
              <a:gd name="connsiteX3" fmla="*/ 4191000 w 4191000"/>
              <a:gd name="connsiteY3" fmla="*/ 3395675 h 6858000"/>
              <a:gd name="connsiteX4" fmla="*/ 3105643 w 4191000"/>
              <a:gd name="connsiteY4" fmla="*/ 6747309 h 6858000"/>
              <a:gd name="connsiteX5" fmla="*/ 3025376 w 4191000"/>
              <a:gd name="connsiteY5" fmla="*/ 6858000 h 6858000"/>
              <a:gd name="connsiteX6" fmla="*/ 0 w 4191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0" h="6858000">
                <a:moveTo>
                  <a:pt x="0" y="0"/>
                </a:moveTo>
                <a:lnTo>
                  <a:pt x="3073708" y="0"/>
                </a:lnTo>
                <a:lnTo>
                  <a:pt x="3105643" y="44041"/>
                </a:lnTo>
                <a:cubicBezTo>
                  <a:pt x="3804531" y="1074199"/>
                  <a:pt x="4191000" y="2206799"/>
                  <a:pt x="4191000" y="3395675"/>
                </a:cubicBezTo>
                <a:cubicBezTo>
                  <a:pt x="4191000" y="4584551"/>
                  <a:pt x="3804531" y="5717151"/>
                  <a:pt x="3105643" y="6747309"/>
                </a:cubicBezTo>
                <a:lnTo>
                  <a:pt x="3025376" y="6858000"/>
                </a:lnTo>
                <a:lnTo>
                  <a:pt x="0" y="6858000"/>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 name="组合 14">
            <a:extLst>
              <a:ext uri="{FF2B5EF4-FFF2-40B4-BE49-F238E27FC236}">
                <a16:creationId xmlns:a16="http://schemas.microsoft.com/office/drawing/2014/main" xmlns="" id="{56D38074-355A-4973-A1DE-43D9E46CA26E}"/>
              </a:ext>
            </a:extLst>
          </p:cNvPr>
          <p:cNvGrpSpPr/>
          <p:nvPr/>
        </p:nvGrpSpPr>
        <p:grpSpPr>
          <a:xfrm>
            <a:off x="1740441" y="2141445"/>
            <a:ext cx="4355559" cy="2575110"/>
            <a:chOff x="1740441" y="2141445"/>
            <a:chExt cx="4355559" cy="2575110"/>
          </a:xfrm>
        </p:grpSpPr>
        <p:grpSp>
          <p:nvGrpSpPr>
            <p:cNvPr id="5" name="组合 4">
              <a:extLst>
                <a:ext uri="{FF2B5EF4-FFF2-40B4-BE49-F238E27FC236}">
                  <a16:creationId xmlns:a16="http://schemas.microsoft.com/office/drawing/2014/main" xmlns="" id="{C08A9F10-F3A0-402E-823E-DF316ADE6DF9}"/>
                </a:ext>
              </a:extLst>
            </p:cNvPr>
            <p:cNvGrpSpPr/>
            <p:nvPr/>
          </p:nvGrpSpPr>
          <p:grpSpPr>
            <a:xfrm>
              <a:off x="1740441" y="2141445"/>
              <a:ext cx="4355559" cy="2575110"/>
              <a:chOff x="2692664" y="2398906"/>
              <a:chExt cx="3484616" cy="2060188"/>
            </a:xfrm>
          </p:grpSpPr>
          <p:pic>
            <p:nvPicPr>
              <p:cNvPr id="4" name="图片 3">
                <a:extLst>
                  <a:ext uri="{FF2B5EF4-FFF2-40B4-BE49-F238E27FC236}">
                    <a16:creationId xmlns:a16="http://schemas.microsoft.com/office/drawing/2014/main" xmlns="" id="{23B8E3F6-BC83-4609-82E3-0C7976108477}"/>
                  </a:ext>
                </a:extLst>
              </p:cNvPr>
              <p:cNvPicPr>
                <a:picLocks noChangeAspect="1"/>
              </p:cNvPicPr>
              <p:nvPr/>
            </p:nvPicPr>
            <p:blipFill rotWithShape="1">
              <a:blip r:embed="rId3"/>
              <a:srcRect l="13659" t="2295" r="43564" b="45229"/>
              <a:stretch/>
            </p:blipFill>
            <p:spPr>
              <a:xfrm>
                <a:off x="3058160" y="2479040"/>
                <a:ext cx="2763520" cy="1833270"/>
              </a:xfrm>
              <a:prstGeom prst="rect">
                <a:avLst/>
              </a:prstGeom>
            </p:spPr>
          </p:pic>
          <p:pic>
            <p:nvPicPr>
              <p:cNvPr id="3" name="图片 2" descr="图片包含 监视器, 电子产品, 电视, 陈列&#10;&#10;描述已自动生成">
                <a:extLst>
                  <a:ext uri="{FF2B5EF4-FFF2-40B4-BE49-F238E27FC236}">
                    <a16:creationId xmlns:a16="http://schemas.microsoft.com/office/drawing/2014/main" xmlns="" id="{C3B8AB2C-65A0-4985-99D5-156DEBE3D0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664" y="2398906"/>
                <a:ext cx="3484616" cy="2060188"/>
              </a:xfrm>
              <a:prstGeom prst="rect">
                <a:avLst/>
              </a:prstGeom>
            </p:spPr>
          </p:pic>
        </p:grpSp>
        <p:sp>
          <p:nvSpPr>
            <p:cNvPr id="11" name="文本框 10">
              <a:extLst>
                <a:ext uri="{FF2B5EF4-FFF2-40B4-BE49-F238E27FC236}">
                  <a16:creationId xmlns:a16="http://schemas.microsoft.com/office/drawing/2014/main" xmlns="" id="{67086C9B-43AE-4561-8B7B-69886D149DB3}"/>
                </a:ext>
              </a:extLst>
            </p:cNvPr>
            <p:cNvSpPr txBox="1"/>
            <p:nvPr/>
          </p:nvSpPr>
          <p:spPr>
            <a:xfrm>
              <a:off x="2949045" y="2497976"/>
              <a:ext cx="1938351" cy="1862048"/>
            </a:xfrm>
            <a:prstGeom prst="rect">
              <a:avLst/>
            </a:prstGeom>
            <a:noFill/>
          </p:spPr>
          <p:txBody>
            <a:bodyPr wrap="none" rtlCol="0">
              <a:spAutoFit/>
            </a:bodyPr>
            <a:lstStyle>
              <a:defPPr>
                <a:defRPr lang="zh-CN"/>
              </a:defPPr>
              <a:lvl1pPr lvl="0">
                <a:defRPr sz="6000" spc="-150">
                  <a:latin typeface="思源宋体 CN Heavy"/>
                  <a:ea typeface="思源宋体 CN Heavy"/>
                </a:defRPr>
              </a:lvl1pPr>
            </a:lstStyle>
            <a:p>
              <a:pPr algn="ctr"/>
              <a:r>
                <a:rPr lang="en-US" altLang="zh-CN" sz="11500" dirty="0">
                  <a:solidFill>
                    <a:schemeClr val="bg1"/>
                  </a:solidFill>
                  <a:effectLst>
                    <a:outerShdw blurRad="190500" dist="38100" dir="5400000" algn="t" rotWithShape="0">
                      <a:prstClr val="black">
                        <a:alpha val="54000"/>
                      </a:prstClr>
                    </a:outerShdw>
                  </a:effectLst>
                </a:rPr>
                <a:t>01</a:t>
              </a:r>
              <a:endParaRPr lang="zh-CN" altLang="en-US" sz="11500" dirty="0">
                <a:solidFill>
                  <a:schemeClr val="bg1"/>
                </a:solidFill>
                <a:effectLst>
                  <a:outerShdw blurRad="190500" dist="38100" dir="5400000" algn="t" rotWithShape="0">
                    <a:prstClr val="black">
                      <a:alpha val="54000"/>
                    </a:prstClr>
                  </a:outerShdw>
                </a:effectLst>
              </a:endParaRPr>
            </a:p>
          </p:txBody>
        </p:sp>
      </p:grpSp>
      <p:sp>
        <p:nvSpPr>
          <p:cNvPr id="12" name="文本框 11">
            <a:extLst>
              <a:ext uri="{FF2B5EF4-FFF2-40B4-BE49-F238E27FC236}">
                <a16:creationId xmlns:a16="http://schemas.microsoft.com/office/drawing/2014/main" xmlns="" id="{B3EA425B-A7A1-45FA-9EB0-D9ACBAF546E9}"/>
              </a:ext>
            </a:extLst>
          </p:cNvPr>
          <p:cNvSpPr txBox="1"/>
          <p:nvPr/>
        </p:nvSpPr>
        <p:spPr>
          <a:xfrm>
            <a:off x="6223666" y="2243127"/>
            <a:ext cx="5075428" cy="769441"/>
          </a:xfrm>
          <a:prstGeom prst="rect">
            <a:avLst/>
          </a:prstGeom>
          <a:noFill/>
        </p:spPr>
        <p:txBody>
          <a:bodyPr wrap="none" rtlCol="0">
            <a:spAutoFit/>
          </a:bodyPr>
          <a:lstStyle/>
          <a:p>
            <a:r>
              <a:rPr lang="en-US" altLang="zh-CN" sz="4400" b="1" dirty="0"/>
              <a:t>Product Definition</a:t>
            </a:r>
          </a:p>
        </p:txBody>
      </p:sp>
      <p:sp>
        <p:nvSpPr>
          <p:cNvPr id="13" name="文本框 12">
            <a:extLst>
              <a:ext uri="{FF2B5EF4-FFF2-40B4-BE49-F238E27FC236}">
                <a16:creationId xmlns:a16="http://schemas.microsoft.com/office/drawing/2014/main" xmlns="" id="{B79475A8-D04D-4DC2-BEDB-14484C8285D7}"/>
              </a:ext>
            </a:extLst>
          </p:cNvPr>
          <p:cNvSpPr txBox="1"/>
          <p:nvPr/>
        </p:nvSpPr>
        <p:spPr>
          <a:xfrm>
            <a:off x="6223666" y="3161048"/>
            <a:ext cx="2307042" cy="400110"/>
          </a:xfrm>
          <a:prstGeom prst="rect">
            <a:avLst/>
          </a:prstGeom>
          <a:noFill/>
        </p:spPr>
        <p:txBody>
          <a:bodyPr wrap="none" rtlCol="0">
            <a:spAutoFit/>
          </a:bodyPr>
          <a:lstStyle/>
          <a:p>
            <a:pPr algn="just"/>
            <a:r>
              <a:rPr lang="en-US" altLang="zh-CN" sz="2000" dirty="0" smtClean="0">
                <a:solidFill>
                  <a:schemeClr val="bg2">
                    <a:lumMod val="75000"/>
                  </a:schemeClr>
                </a:solidFill>
                <a:latin typeface="+mj-ea"/>
                <a:ea typeface="+mj-ea"/>
              </a:rPr>
              <a:t>&gt;&gt;Product </a:t>
            </a:r>
            <a:r>
              <a:rPr lang="en-US" altLang="zh-CN" sz="2000" dirty="0">
                <a:solidFill>
                  <a:schemeClr val="bg2">
                    <a:lumMod val="75000"/>
                  </a:schemeClr>
                </a:solidFill>
                <a:latin typeface="+mj-ea"/>
                <a:ea typeface="+mj-ea"/>
              </a:rPr>
              <a:t>Mission</a:t>
            </a:r>
          </a:p>
        </p:txBody>
      </p:sp>
      <p:sp>
        <p:nvSpPr>
          <p:cNvPr id="2" name="矩形 1"/>
          <p:cNvSpPr/>
          <p:nvPr/>
        </p:nvSpPr>
        <p:spPr>
          <a:xfrm>
            <a:off x="6223666" y="3551232"/>
            <a:ext cx="2171428" cy="400110"/>
          </a:xfrm>
          <a:prstGeom prst="rect">
            <a:avLst/>
          </a:prstGeom>
        </p:spPr>
        <p:txBody>
          <a:bodyPr wrap="none">
            <a:spAutoFit/>
          </a:bodyPr>
          <a:lstStyle/>
          <a:p>
            <a:pPr algn="just"/>
            <a:r>
              <a:rPr lang="en-US" altLang="zh-CN" sz="2000" dirty="0" smtClean="0">
                <a:solidFill>
                  <a:schemeClr val="bg2">
                    <a:lumMod val="75000"/>
                  </a:schemeClr>
                </a:solidFill>
                <a:latin typeface="+mj-ea"/>
                <a:ea typeface="+mj-ea"/>
              </a:rPr>
              <a:t>&gt;&gt; </a:t>
            </a:r>
            <a:r>
              <a:rPr lang="en-US" altLang="zh-CN" sz="2000" dirty="0">
                <a:solidFill>
                  <a:schemeClr val="bg2">
                    <a:lumMod val="75000"/>
                  </a:schemeClr>
                </a:solidFill>
                <a:latin typeface="+mj-ea"/>
                <a:ea typeface="+mj-ea"/>
              </a:rPr>
              <a:t>Target User(s)</a:t>
            </a:r>
          </a:p>
        </p:txBody>
      </p:sp>
      <p:sp>
        <p:nvSpPr>
          <p:cNvPr id="6" name="矩形 5"/>
          <p:cNvSpPr/>
          <p:nvPr/>
        </p:nvSpPr>
        <p:spPr>
          <a:xfrm>
            <a:off x="6223666" y="3999368"/>
            <a:ext cx="1893467" cy="400110"/>
          </a:xfrm>
          <a:prstGeom prst="rect">
            <a:avLst/>
          </a:prstGeom>
        </p:spPr>
        <p:txBody>
          <a:bodyPr wrap="none">
            <a:spAutoFit/>
          </a:bodyPr>
          <a:lstStyle/>
          <a:p>
            <a:pPr algn="just"/>
            <a:r>
              <a:rPr lang="en-US" altLang="zh-CN" sz="2000" dirty="0">
                <a:solidFill>
                  <a:schemeClr val="bg2">
                    <a:lumMod val="75000"/>
                  </a:schemeClr>
                </a:solidFill>
                <a:latin typeface="+mj-ea"/>
                <a:ea typeface="+mj-ea"/>
              </a:rPr>
              <a:t>&gt;&gt;User Stories</a:t>
            </a:r>
          </a:p>
        </p:txBody>
      </p:sp>
      <p:sp>
        <p:nvSpPr>
          <p:cNvPr id="7" name="矩形 6"/>
          <p:cNvSpPr/>
          <p:nvPr/>
        </p:nvSpPr>
        <p:spPr>
          <a:xfrm>
            <a:off x="6223666" y="4380116"/>
            <a:ext cx="1039067" cy="400110"/>
          </a:xfrm>
          <a:prstGeom prst="rect">
            <a:avLst/>
          </a:prstGeom>
        </p:spPr>
        <p:txBody>
          <a:bodyPr wrap="none">
            <a:spAutoFit/>
          </a:bodyPr>
          <a:lstStyle/>
          <a:p>
            <a:pPr algn="just"/>
            <a:r>
              <a:rPr lang="en-US" altLang="zh-CN" sz="2000" dirty="0" smtClean="0">
                <a:solidFill>
                  <a:schemeClr val="bg2">
                    <a:lumMod val="75000"/>
                  </a:schemeClr>
                </a:solidFill>
                <a:latin typeface="+mj-ea"/>
                <a:ea typeface="+mj-ea"/>
              </a:rPr>
              <a:t>&gt;&gt;MVP</a:t>
            </a:r>
            <a:endParaRPr lang="en-US" altLang="zh-CN" sz="2000" dirty="0">
              <a:solidFill>
                <a:schemeClr val="bg2">
                  <a:lumMod val="75000"/>
                </a:schemeClr>
              </a:solidFill>
              <a:latin typeface="+mj-ea"/>
              <a:ea typeface="+mj-ea"/>
            </a:endParaRPr>
          </a:p>
        </p:txBody>
      </p:sp>
    </p:spTree>
    <p:extLst>
      <p:ext uri="{BB962C8B-B14F-4D97-AF65-F5344CB8AC3E}">
        <p14:creationId xmlns:p14="http://schemas.microsoft.com/office/powerpoint/2010/main" val="3064826715"/>
      </p:ext>
    </p:extLst>
  </p:cSld>
  <p:clrMapOvr>
    <a:masterClrMapping/>
  </p:clrMapOvr>
  <p:transition spd="slow" advTm="4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7" presetClass="entr" presetSubtype="4" fill="hold"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ppt_x</p:attrName>
                                        </p:attrNameLst>
                                      </p:cBhvr>
                                      <p:tavLst>
                                        <p:tav tm="0">
                                          <p:val>
                                            <p:strVal val="#ppt_x"/>
                                          </p:val>
                                        </p:tav>
                                        <p:tav tm="100000">
                                          <p:val>
                                            <p:strVal val="#ppt_x"/>
                                          </p:val>
                                        </p:tav>
                                      </p:tavLst>
                                    </p:anim>
                                    <p:anim calcmode="lin" valueType="num">
                                      <p:cBhvr>
                                        <p:cTn id="12" dur="500" fill="hold"/>
                                        <p:tgtEl>
                                          <p:spTgt spid="15"/>
                                        </p:tgtEl>
                                        <p:attrNameLst>
                                          <p:attrName>ppt_y</p:attrName>
                                        </p:attrNameLst>
                                      </p:cBhvr>
                                      <p:tavLst>
                                        <p:tav tm="0">
                                          <p:val>
                                            <p:strVal val="#ppt_y+#ppt_h/2"/>
                                          </p:val>
                                        </p:tav>
                                        <p:tav tm="100000">
                                          <p:val>
                                            <p:strVal val="#ppt_y"/>
                                          </p:val>
                                        </p:tav>
                                      </p:tavLst>
                                    </p:anim>
                                    <p:anim calcmode="lin" valueType="num">
                                      <p:cBhvr>
                                        <p:cTn id="13" dur="500" fill="hold"/>
                                        <p:tgtEl>
                                          <p:spTgt spid="15"/>
                                        </p:tgtEl>
                                        <p:attrNameLst>
                                          <p:attrName>ppt_w</p:attrName>
                                        </p:attrNameLst>
                                      </p:cBhvr>
                                      <p:tavLst>
                                        <p:tav tm="0">
                                          <p:val>
                                            <p:strVal val="#ppt_w"/>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75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par>
                                <p:cTn id="18" presetID="14" presetClass="entr" presetSubtype="10" fill="hold" grpId="0" nodeType="withEffect">
                                  <p:stCondLst>
                                    <p:cond delay="100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childTnLst>
                          </p:cTn>
                        </p:par>
                        <p:par>
                          <p:cTn id="21" fill="hold">
                            <p:stCondLst>
                              <p:cond delay="15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randombar(horizontal)">
                                      <p:cBhvr>
                                        <p:cTn id="28" dur="500"/>
                                        <p:tgtEl>
                                          <p:spTgt spid="6"/>
                                        </p:tgtEl>
                                      </p:cBhvr>
                                    </p:animEffect>
                                  </p:childTnLst>
                                </p:cTn>
                              </p:par>
                            </p:childTnLst>
                          </p:cTn>
                        </p:par>
                        <p:par>
                          <p:cTn id="29" fill="hold">
                            <p:stCondLst>
                              <p:cond delay="2500"/>
                            </p:stCondLst>
                            <p:childTnLst>
                              <p:par>
                                <p:cTn id="30" presetID="14" presetClass="entr" presetSubtype="10"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randombar(horizontal)">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2" grpId="0"/>
      <p:bldP spid="6" grpId="0"/>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xmlns="" id="{7C33B05E-A785-4D13-96CC-DA49560A357B}"/>
              </a:ext>
            </a:extLst>
          </p:cNvPr>
          <p:cNvSpPr/>
          <p:nvPr/>
        </p:nvSpPr>
        <p:spPr>
          <a:xfrm>
            <a:off x="0" y="0"/>
            <a:ext cx="4191000" cy="6858000"/>
          </a:xfrm>
          <a:custGeom>
            <a:avLst/>
            <a:gdLst>
              <a:gd name="connsiteX0" fmla="*/ 0 w 4191000"/>
              <a:gd name="connsiteY0" fmla="*/ 0 h 6858000"/>
              <a:gd name="connsiteX1" fmla="*/ 3073708 w 4191000"/>
              <a:gd name="connsiteY1" fmla="*/ 0 h 6858000"/>
              <a:gd name="connsiteX2" fmla="*/ 3105643 w 4191000"/>
              <a:gd name="connsiteY2" fmla="*/ 44041 h 6858000"/>
              <a:gd name="connsiteX3" fmla="*/ 4191000 w 4191000"/>
              <a:gd name="connsiteY3" fmla="*/ 3395675 h 6858000"/>
              <a:gd name="connsiteX4" fmla="*/ 3105643 w 4191000"/>
              <a:gd name="connsiteY4" fmla="*/ 6747309 h 6858000"/>
              <a:gd name="connsiteX5" fmla="*/ 3025376 w 4191000"/>
              <a:gd name="connsiteY5" fmla="*/ 6858000 h 6858000"/>
              <a:gd name="connsiteX6" fmla="*/ 0 w 4191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0" h="6858000">
                <a:moveTo>
                  <a:pt x="0" y="0"/>
                </a:moveTo>
                <a:lnTo>
                  <a:pt x="3073708" y="0"/>
                </a:lnTo>
                <a:lnTo>
                  <a:pt x="3105643" y="44041"/>
                </a:lnTo>
                <a:cubicBezTo>
                  <a:pt x="3804531" y="1074199"/>
                  <a:pt x="4191000" y="2206799"/>
                  <a:pt x="4191000" y="3395675"/>
                </a:cubicBezTo>
                <a:cubicBezTo>
                  <a:pt x="4191000" y="4584551"/>
                  <a:pt x="3804531" y="5717151"/>
                  <a:pt x="3105643" y="6747309"/>
                </a:cubicBezTo>
                <a:lnTo>
                  <a:pt x="3025376" y="6858000"/>
                </a:lnTo>
                <a:lnTo>
                  <a:pt x="0" y="6858000"/>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 name="组合 14">
            <a:extLst>
              <a:ext uri="{FF2B5EF4-FFF2-40B4-BE49-F238E27FC236}">
                <a16:creationId xmlns:a16="http://schemas.microsoft.com/office/drawing/2014/main" xmlns="" id="{56D38074-355A-4973-A1DE-43D9E46CA26E}"/>
              </a:ext>
            </a:extLst>
          </p:cNvPr>
          <p:cNvGrpSpPr/>
          <p:nvPr/>
        </p:nvGrpSpPr>
        <p:grpSpPr>
          <a:xfrm>
            <a:off x="1740441" y="2141445"/>
            <a:ext cx="4355559" cy="2575110"/>
            <a:chOff x="1740441" y="2141445"/>
            <a:chExt cx="4355559" cy="2575110"/>
          </a:xfrm>
        </p:grpSpPr>
        <p:grpSp>
          <p:nvGrpSpPr>
            <p:cNvPr id="5" name="组合 4">
              <a:extLst>
                <a:ext uri="{FF2B5EF4-FFF2-40B4-BE49-F238E27FC236}">
                  <a16:creationId xmlns:a16="http://schemas.microsoft.com/office/drawing/2014/main" xmlns="" id="{C08A9F10-F3A0-402E-823E-DF316ADE6DF9}"/>
                </a:ext>
              </a:extLst>
            </p:cNvPr>
            <p:cNvGrpSpPr/>
            <p:nvPr/>
          </p:nvGrpSpPr>
          <p:grpSpPr>
            <a:xfrm>
              <a:off x="1740441" y="2141445"/>
              <a:ext cx="4355559" cy="2575110"/>
              <a:chOff x="2692664" y="2398906"/>
              <a:chExt cx="3484616" cy="2060188"/>
            </a:xfrm>
          </p:grpSpPr>
          <p:pic>
            <p:nvPicPr>
              <p:cNvPr id="4" name="图片 3">
                <a:extLst>
                  <a:ext uri="{FF2B5EF4-FFF2-40B4-BE49-F238E27FC236}">
                    <a16:creationId xmlns:a16="http://schemas.microsoft.com/office/drawing/2014/main" xmlns="" id="{23B8E3F6-BC83-4609-82E3-0C7976108477}"/>
                  </a:ext>
                </a:extLst>
              </p:cNvPr>
              <p:cNvPicPr>
                <a:picLocks noChangeAspect="1"/>
              </p:cNvPicPr>
              <p:nvPr/>
            </p:nvPicPr>
            <p:blipFill rotWithShape="1">
              <a:blip r:embed="rId3"/>
              <a:srcRect l="13659" t="2295" r="43564" b="45229"/>
              <a:stretch/>
            </p:blipFill>
            <p:spPr>
              <a:xfrm>
                <a:off x="3058160" y="2479040"/>
                <a:ext cx="2763520" cy="1833270"/>
              </a:xfrm>
              <a:prstGeom prst="rect">
                <a:avLst/>
              </a:prstGeom>
            </p:spPr>
          </p:pic>
          <p:pic>
            <p:nvPicPr>
              <p:cNvPr id="3" name="图片 2" descr="图片包含 监视器, 电子产品, 电视, 陈列&#10;&#10;描述已自动生成">
                <a:extLst>
                  <a:ext uri="{FF2B5EF4-FFF2-40B4-BE49-F238E27FC236}">
                    <a16:creationId xmlns:a16="http://schemas.microsoft.com/office/drawing/2014/main" xmlns="" id="{C3B8AB2C-65A0-4985-99D5-156DEBE3D0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664" y="2398906"/>
                <a:ext cx="3484616" cy="2060188"/>
              </a:xfrm>
              <a:prstGeom prst="rect">
                <a:avLst/>
              </a:prstGeom>
            </p:spPr>
          </p:pic>
        </p:grpSp>
        <p:sp>
          <p:nvSpPr>
            <p:cNvPr id="11" name="文本框 10">
              <a:extLst>
                <a:ext uri="{FF2B5EF4-FFF2-40B4-BE49-F238E27FC236}">
                  <a16:creationId xmlns:a16="http://schemas.microsoft.com/office/drawing/2014/main" xmlns="" id="{67086C9B-43AE-4561-8B7B-69886D149DB3}"/>
                </a:ext>
              </a:extLst>
            </p:cNvPr>
            <p:cNvSpPr txBox="1"/>
            <p:nvPr/>
          </p:nvSpPr>
          <p:spPr>
            <a:xfrm>
              <a:off x="2949045" y="2497976"/>
              <a:ext cx="1938351" cy="1862048"/>
            </a:xfrm>
            <a:prstGeom prst="rect">
              <a:avLst/>
            </a:prstGeom>
            <a:noFill/>
          </p:spPr>
          <p:txBody>
            <a:bodyPr wrap="none" rtlCol="0">
              <a:spAutoFit/>
            </a:bodyPr>
            <a:lstStyle>
              <a:defPPr>
                <a:defRPr lang="zh-CN"/>
              </a:defPPr>
              <a:lvl1pPr lvl="0">
                <a:defRPr sz="6000" spc="-150">
                  <a:latin typeface="思源宋体 CN Heavy"/>
                  <a:ea typeface="思源宋体 CN Heavy"/>
                </a:defRPr>
              </a:lvl1pPr>
            </a:lstStyle>
            <a:p>
              <a:pPr algn="ctr"/>
              <a:r>
                <a:rPr lang="en-US" altLang="zh-CN" sz="11500" dirty="0">
                  <a:solidFill>
                    <a:schemeClr val="bg1"/>
                  </a:solidFill>
                  <a:effectLst>
                    <a:outerShdw blurRad="190500" dist="38100" dir="5400000" algn="t" rotWithShape="0">
                      <a:prstClr val="black">
                        <a:alpha val="54000"/>
                      </a:prstClr>
                    </a:outerShdw>
                  </a:effectLst>
                </a:rPr>
                <a:t>04</a:t>
              </a:r>
              <a:endParaRPr lang="zh-CN" altLang="en-US" sz="11500" dirty="0">
                <a:solidFill>
                  <a:schemeClr val="bg1"/>
                </a:solidFill>
                <a:effectLst>
                  <a:outerShdw blurRad="190500" dist="38100" dir="5400000" algn="t" rotWithShape="0">
                    <a:prstClr val="black">
                      <a:alpha val="54000"/>
                    </a:prstClr>
                  </a:outerShdw>
                </a:effectLst>
              </a:endParaRPr>
            </a:p>
          </p:txBody>
        </p:sp>
      </p:grpSp>
      <p:sp>
        <p:nvSpPr>
          <p:cNvPr id="12" name="文本框 11">
            <a:extLst>
              <a:ext uri="{FF2B5EF4-FFF2-40B4-BE49-F238E27FC236}">
                <a16:creationId xmlns:a16="http://schemas.microsoft.com/office/drawing/2014/main" xmlns="" id="{B3EA425B-A7A1-45FA-9EB0-D9ACBAF546E9}"/>
              </a:ext>
            </a:extLst>
          </p:cNvPr>
          <p:cNvSpPr txBox="1"/>
          <p:nvPr/>
        </p:nvSpPr>
        <p:spPr>
          <a:xfrm>
            <a:off x="6223666" y="2243127"/>
            <a:ext cx="5006499" cy="769441"/>
          </a:xfrm>
          <a:prstGeom prst="rect">
            <a:avLst/>
          </a:prstGeom>
          <a:noFill/>
        </p:spPr>
        <p:txBody>
          <a:bodyPr wrap="none" rtlCol="0">
            <a:spAutoFit/>
          </a:bodyPr>
          <a:lstStyle/>
          <a:p>
            <a:pPr algn="just"/>
            <a:r>
              <a:rPr lang="zh-CN" altLang="en-US" sz="4400" spc="300" dirty="0">
                <a:ea typeface="字魂54号-贤黑" panose="00000500000000000000" pitchFamily="2" charset="-122"/>
              </a:rPr>
              <a:t>单击输入替换标题</a:t>
            </a:r>
          </a:p>
        </p:txBody>
      </p:sp>
      <p:sp>
        <p:nvSpPr>
          <p:cNvPr id="13" name="文本框 12">
            <a:extLst>
              <a:ext uri="{FF2B5EF4-FFF2-40B4-BE49-F238E27FC236}">
                <a16:creationId xmlns:a16="http://schemas.microsoft.com/office/drawing/2014/main" xmlns="" id="{B79475A8-D04D-4DC2-BEDB-14484C8285D7}"/>
              </a:ext>
            </a:extLst>
          </p:cNvPr>
          <p:cNvSpPr txBox="1"/>
          <p:nvPr/>
        </p:nvSpPr>
        <p:spPr>
          <a:xfrm>
            <a:off x="6223666" y="2957832"/>
            <a:ext cx="3730380" cy="400110"/>
          </a:xfrm>
          <a:prstGeom prst="rect">
            <a:avLst/>
          </a:prstGeom>
          <a:noFill/>
        </p:spPr>
        <p:txBody>
          <a:bodyPr wrap="none" rtlCol="0">
            <a:spAutoFit/>
          </a:bodyPr>
          <a:lstStyle/>
          <a:p>
            <a:pPr algn="just"/>
            <a:r>
              <a:rPr lang="en-US" altLang="zh-CN" sz="2000" dirty="0">
                <a:solidFill>
                  <a:schemeClr val="bg2">
                    <a:lumMod val="75000"/>
                  </a:schemeClr>
                </a:solidFill>
                <a:latin typeface="+mj-ea"/>
                <a:ea typeface="+mj-ea"/>
              </a:rPr>
              <a:t>PLEASE ADD YOUR</a:t>
            </a:r>
            <a:r>
              <a:rPr lang="zh-CN" altLang="en-US" sz="2000" dirty="0">
                <a:solidFill>
                  <a:schemeClr val="bg2">
                    <a:lumMod val="75000"/>
                  </a:schemeClr>
                </a:solidFill>
                <a:latin typeface="+mj-ea"/>
                <a:ea typeface="+mj-ea"/>
              </a:rPr>
              <a:t> </a:t>
            </a:r>
            <a:r>
              <a:rPr lang="en-US" altLang="zh-CN" sz="2000" dirty="0">
                <a:solidFill>
                  <a:schemeClr val="bg2">
                    <a:lumMod val="75000"/>
                  </a:schemeClr>
                </a:solidFill>
                <a:latin typeface="+mj-ea"/>
                <a:ea typeface="+mj-ea"/>
              </a:rPr>
              <a:t>TITLE</a:t>
            </a:r>
            <a:r>
              <a:rPr lang="zh-CN" altLang="en-US" sz="2000" dirty="0">
                <a:solidFill>
                  <a:schemeClr val="bg2">
                    <a:lumMod val="75000"/>
                  </a:schemeClr>
                </a:solidFill>
                <a:latin typeface="+mj-ea"/>
                <a:ea typeface="+mj-ea"/>
              </a:rPr>
              <a:t> </a:t>
            </a:r>
            <a:r>
              <a:rPr lang="en-US" altLang="zh-CN" sz="2000" dirty="0">
                <a:solidFill>
                  <a:schemeClr val="bg2">
                    <a:lumMod val="75000"/>
                  </a:schemeClr>
                </a:solidFill>
                <a:latin typeface="+mj-ea"/>
                <a:ea typeface="+mj-ea"/>
              </a:rPr>
              <a:t>HERE</a:t>
            </a:r>
            <a:endParaRPr lang="zh-CN" altLang="en-US" sz="2000" dirty="0">
              <a:solidFill>
                <a:schemeClr val="bg2">
                  <a:lumMod val="75000"/>
                </a:schemeClr>
              </a:solidFill>
              <a:latin typeface="+mj-ea"/>
              <a:ea typeface="+mj-ea"/>
            </a:endParaRPr>
          </a:p>
        </p:txBody>
      </p:sp>
      <p:sp>
        <p:nvSpPr>
          <p:cNvPr id="14" name="文本框 13">
            <a:extLst>
              <a:ext uri="{FF2B5EF4-FFF2-40B4-BE49-F238E27FC236}">
                <a16:creationId xmlns:a16="http://schemas.microsoft.com/office/drawing/2014/main" xmlns="" id="{2266A5C5-7224-48D7-8E62-72D67F59C079}"/>
              </a:ext>
            </a:extLst>
          </p:cNvPr>
          <p:cNvSpPr txBox="1"/>
          <p:nvPr/>
        </p:nvSpPr>
        <p:spPr>
          <a:xfrm>
            <a:off x="6223666" y="3324290"/>
            <a:ext cx="5138058" cy="1354217"/>
          </a:xfrm>
          <a:prstGeom prst="rect">
            <a:avLst/>
          </a:prstGeom>
          <a:noFill/>
        </p:spPr>
        <p:txBody>
          <a:bodyPr wrap="square" rtlCol="0">
            <a:spAutoFit/>
          </a:bodyPr>
          <a:lstStyle/>
          <a:p>
            <a:pPr algn="just"/>
            <a:r>
              <a:rPr lang="zh-CN" altLang="en-US" sz="1600" dirty="0">
                <a:solidFill>
                  <a:schemeClr val="bg2">
                    <a:lumMod val="75000"/>
                  </a:schemeClr>
                </a:solidFill>
                <a:latin typeface="+mj-ea"/>
                <a:ea typeface="+mj-ea"/>
              </a:rPr>
              <a:t>双击输入替换内容千图网轻松设计高效办公。双击输入替换内容。</a:t>
            </a:r>
          </a:p>
          <a:p>
            <a:pPr algn="just"/>
            <a:r>
              <a:rPr lang="zh-CN" altLang="en-US" sz="1600" dirty="0">
                <a:solidFill>
                  <a:schemeClr val="bg2">
                    <a:lumMod val="75000"/>
                  </a:schemeClr>
                </a:solidFill>
                <a:latin typeface="+mj-ea"/>
                <a:ea typeface="+mj-ea"/>
              </a:rPr>
              <a:t>千图网轻松设计高效办公。双击输入替换内容千图网轻松设计高效办公。</a:t>
            </a:r>
          </a:p>
          <a:p>
            <a:pPr algn="just"/>
            <a:r>
              <a:rPr lang="zh-CN" altLang="en-US" sz="1600" dirty="0">
                <a:solidFill>
                  <a:schemeClr val="bg2">
                    <a:lumMod val="75000"/>
                  </a:schemeClr>
                </a:solidFill>
                <a:latin typeface="+mj-ea"/>
                <a:ea typeface="+mj-ea"/>
              </a:rPr>
              <a:t>千图网轻松设计高效办公。</a:t>
            </a:r>
          </a:p>
        </p:txBody>
      </p:sp>
    </p:spTree>
    <p:extLst>
      <p:ext uri="{BB962C8B-B14F-4D97-AF65-F5344CB8AC3E}">
        <p14:creationId xmlns:p14="http://schemas.microsoft.com/office/powerpoint/2010/main" val="2333754249"/>
      </p:ext>
    </p:extLst>
  </p:cSld>
  <p:clrMapOvr>
    <a:masterClrMapping/>
  </p:clrMapOvr>
  <p:transition spd="slow" advTm="4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7" presetClass="entr" presetSubtype="4" fill="hold"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ppt_x</p:attrName>
                                        </p:attrNameLst>
                                      </p:cBhvr>
                                      <p:tavLst>
                                        <p:tav tm="0">
                                          <p:val>
                                            <p:strVal val="#ppt_x"/>
                                          </p:val>
                                        </p:tav>
                                        <p:tav tm="100000">
                                          <p:val>
                                            <p:strVal val="#ppt_x"/>
                                          </p:val>
                                        </p:tav>
                                      </p:tavLst>
                                    </p:anim>
                                    <p:anim calcmode="lin" valueType="num">
                                      <p:cBhvr>
                                        <p:cTn id="12" dur="500" fill="hold"/>
                                        <p:tgtEl>
                                          <p:spTgt spid="15"/>
                                        </p:tgtEl>
                                        <p:attrNameLst>
                                          <p:attrName>ppt_y</p:attrName>
                                        </p:attrNameLst>
                                      </p:cBhvr>
                                      <p:tavLst>
                                        <p:tav tm="0">
                                          <p:val>
                                            <p:strVal val="#ppt_y+#ppt_h/2"/>
                                          </p:val>
                                        </p:tav>
                                        <p:tav tm="100000">
                                          <p:val>
                                            <p:strVal val="#ppt_y"/>
                                          </p:val>
                                        </p:tav>
                                      </p:tavLst>
                                    </p:anim>
                                    <p:anim calcmode="lin" valueType="num">
                                      <p:cBhvr>
                                        <p:cTn id="13" dur="500" fill="hold"/>
                                        <p:tgtEl>
                                          <p:spTgt spid="15"/>
                                        </p:tgtEl>
                                        <p:attrNameLst>
                                          <p:attrName>ppt_w</p:attrName>
                                        </p:attrNameLst>
                                      </p:cBhvr>
                                      <p:tavLst>
                                        <p:tav tm="0">
                                          <p:val>
                                            <p:strVal val="#ppt_w"/>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75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par>
                                <p:cTn id="18" presetID="14" presetClass="entr" presetSubtype="10" fill="hold" grpId="0" nodeType="withEffect">
                                  <p:stCondLst>
                                    <p:cond delay="100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par>
                                <p:cTn id="21" presetID="14" presetClass="entr" presetSubtype="10" fill="hold" grpId="0" nodeType="withEffect">
                                  <p:stCondLst>
                                    <p:cond delay="1250"/>
                                  </p:stCondLst>
                                  <p:childTnLst>
                                    <p:set>
                                      <p:cBhvr>
                                        <p:cTn id="22" dur="1" fill="hold">
                                          <p:stCondLst>
                                            <p:cond delay="0"/>
                                          </p:stCondLst>
                                        </p:cTn>
                                        <p:tgtEl>
                                          <p:spTgt spid="14"/>
                                        </p:tgtEl>
                                        <p:attrNameLst>
                                          <p:attrName>style.visibility</p:attrName>
                                        </p:attrNameLst>
                                      </p:cBhvr>
                                      <p:to>
                                        <p:strVal val="visible"/>
                                      </p:to>
                                    </p:set>
                                    <p:animEffect transition="in" filter="randombar(horizontal)">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1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04</a:t>
            </a:r>
            <a:endParaRPr lang="zh-CN" altLang="en-US" dirty="0"/>
          </a:p>
        </p:txBody>
      </p:sp>
      <p:sp>
        <p:nvSpPr>
          <p:cNvPr id="4" name="Rectangle 1">
            <a:extLst>
              <a:ext uri="{FF2B5EF4-FFF2-40B4-BE49-F238E27FC236}">
                <a16:creationId xmlns:a16="http://schemas.microsoft.com/office/drawing/2014/main" xmlns="" id="{058C7F89-88A7-4631-B4DD-71795049D821}"/>
              </a:ext>
            </a:extLst>
          </p:cNvPr>
          <p:cNvSpPr/>
          <p:nvPr/>
        </p:nvSpPr>
        <p:spPr>
          <a:xfrm>
            <a:off x="2004076" y="4442696"/>
            <a:ext cx="470515" cy="1074515"/>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6" name="Rectangle 2">
            <a:extLst>
              <a:ext uri="{FF2B5EF4-FFF2-40B4-BE49-F238E27FC236}">
                <a16:creationId xmlns:a16="http://schemas.microsoft.com/office/drawing/2014/main" xmlns="" id="{EE5D014E-E99C-4064-887E-5C8DF975DE80}"/>
              </a:ext>
            </a:extLst>
          </p:cNvPr>
          <p:cNvSpPr/>
          <p:nvPr/>
        </p:nvSpPr>
        <p:spPr>
          <a:xfrm>
            <a:off x="2474591" y="3424231"/>
            <a:ext cx="470515" cy="2092982"/>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7" name="Rectangle 3">
            <a:extLst>
              <a:ext uri="{FF2B5EF4-FFF2-40B4-BE49-F238E27FC236}">
                <a16:creationId xmlns:a16="http://schemas.microsoft.com/office/drawing/2014/main" xmlns="" id="{FB8D9197-1354-4D7E-8DEB-174E129F20AD}"/>
              </a:ext>
            </a:extLst>
          </p:cNvPr>
          <p:cNvSpPr/>
          <p:nvPr/>
        </p:nvSpPr>
        <p:spPr>
          <a:xfrm>
            <a:off x="3075805" y="3681614"/>
            <a:ext cx="470515" cy="1835598"/>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8" name="Rectangle 4">
            <a:extLst>
              <a:ext uri="{FF2B5EF4-FFF2-40B4-BE49-F238E27FC236}">
                <a16:creationId xmlns:a16="http://schemas.microsoft.com/office/drawing/2014/main" xmlns="" id="{69606845-ADA4-4FF7-B01E-FF4F8073831F}"/>
              </a:ext>
            </a:extLst>
          </p:cNvPr>
          <p:cNvSpPr/>
          <p:nvPr/>
        </p:nvSpPr>
        <p:spPr>
          <a:xfrm>
            <a:off x="3546320" y="4146314"/>
            <a:ext cx="470515" cy="1370899"/>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9" name="Rectangle 5">
            <a:extLst>
              <a:ext uri="{FF2B5EF4-FFF2-40B4-BE49-F238E27FC236}">
                <a16:creationId xmlns:a16="http://schemas.microsoft.com/office/drawing/2014/main" xmlns="" id="{1E8C862B-B4C7-41D8-8433-229BCB658216}"/>
              </a:ext>
            </a:extLst>
          </p:cNvPr>
          <p:cNvSpPr/>
          <p:nvPr/>
        </p:nvSpPr>
        <p:spPr>
          <a:xfrm>
            <a:off x="4147534" y="2384477"/>
            <a:ext cx="470515" cy="3132734"/>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0" name="Rectangle 6">
            <a:extLst>
              <a:ext uri="{FF2B5EF4-FFF2-40B4-BE49-F238E27FC236}">
                <a16:creationId xmlns:a16="http://schemas.microsoft.com/office/drawing/2014/main" xmlns="" id="{949FE3F4-FEDC-4773-97B3-3DEE988F1D0A}"/>
              </a:ext>
            </a:extLst>
          </p:cNvPr>
          <p:cNvSpPr/>
          <p:nvPr/>
        </p:nvSpPr>
        <p:spPr>
          <a:xfrm>
            <a:off x="4618049" y="2224294"/>
            <a:ext cx="470515" cy="3292917"/>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1" name="Rectangle 7">
            <a:extLst>
              <a:ext uri="{FF2B5EF4-FFF2-40B4-BE49-F238E27FC236}">
                <a16:creationId xmlns:a16="http://schemas.microsoft.com/office/drawing/2014/main" xmlns="" id="{E0645BBA-6F81-49E9-8773-897C5841DF3A}"/>
              </a:ext>
            </a:extLst>
          </p:cNvPr>
          <p:cNvSpPr/>
          <p:nvPr/>
        </p:nvSpPr>
        <p:spPr>
          <a:xfrm>
            <a:off x="5219263" y="2658908"/>
            <a:ext cx="470515" cy="2858305"/>
          </a:xfrm>
          <a:prstGeom prst="rect">
            <a:avLst/>
          </a:prstGeom>
          <a:gradFill>
            <a:gsLst>
              <a:gs pos="0">
                <a:schemeClr val="accent1">
                  <a:lumMod val="5000"/>
                  <a:lumOff val="95000"/>
                  <a:alpha val="0"/>
                </a:schemeClr>
              </a:gs>
              <a:gs pos="74000">
                <a:schemeClr val="accent2"/>
              </a:gs>
              <a:gs pos="83000">
                <a:schemeClr val="accent2"/>
              </a:gs>
              <a:gs pos="100000">
                <a:schemeClr val="accent2"/>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2" name="Rectangle 8">
            <a:extLst>
              <a:ext uri="{FF2B5EF4-FFF2-40B4-BE49-F238E27FC236}">
                <a16:creationId xmlns:a16="http://schemas.microsoft.com/office/drawing/2014/main" xmlns="" id="{79209D1C-71DA-4A45-9D13-901202D4DE9D}"/>
              </a:ext>
            </a:extLst>
          </p:cNvPr>
          <p:cNvSpPr/>
          <p:nvPr/>
        </p:nvSpPr>
        <p:spPr>
          <a:xfrm>
            <a:off x="5689779" y="3097994"/>
            <a:ext cx="470515" cy="2419219"/>
          </a:xfrm>
          <a:prstGeom prst="rect">
            <a:avLst/>
          </a:prstGeom>
          <a:gradFill>
            <a:gsLst>
              <a:gs pos="0">
                <a:schemeClr val="accent1">
                  <a:lumMod val="5000"/>
                  <a:lumOff val="95000"/>
                  <a:alpha val="0"/>
                </a:schemeClr>
              </a:gs>
              <a:gs pos="74000">
                <a:schemeClr val="accent1"/>
              </a:gs>
              <a:gs pos="83000">
                <a:schemeClr val="accent1"/>
              </a:gs>
              <a:gs pos="100000">
                <a:schemeClr val="accent1"/>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n-ea"/>
            </a:endParaRPr>
          </a:p>
        </p:txBody>
      </p:sp>
      <p:sp>
        <p:nvSpPr>
          <p:cNvPr id="13" name="TextBox 19">
            <a:extLst>
              <a:ext uri="{FF2B5EF4-FFF2-40B4-BE49-F238E27FC236}">
                <a16:creationId xmlns:a16="http://schemas.microsoft.com/office/drawing/2014/main" xmlns="" id="{3747D5D9-6386-434F-9DBE-C0E75F291EF1}"/>
              </a:ext>
            </a:extLst>
          </p:cNvPr>
          <p:cNvSpPr txBox="1"/>
          <p:nvPr/>
        </p:nvSpPr>
        <p:spPr>
          <a:xfrm>
            <a:off x="1953332" y="5517212"/>
            <a:ext cx="1018427" cy="276999"/>
          </a:xfrm>
          <a:prstGeom prst="rect">
            <a:avLst/>
          </a:prstGeom>
          <a:noFill/>
        </p:spPr>
        <p:txBody>
          <a:bodyPr wrap="square" rtlCol="0">
            <a:spAutoFit/>
          </a:bodyPr>
          <a:lstStyle/>
          <a:p>
            <a:pPr algn="ctr"/>
            <a:r>
              <a:rPr lang="en-US" sz="1200" b="1" dirty="0">
                <a:solidFill>
                  <a:schemeClr val="bg1">
                    <a:lumMod val="50000"/>
                  </a:schemeClr>
                </a:solidFill>
                <a:latin typeface="+mj-lt"/>
              </a:rPr>
              <a:t>001</a:t>
            </a:r>
            <a:endParaRPr lang="id-ID" sz="1200" b="1" dirty="0">
              <a:solidFill>
                <a:schemeClr val="bg1">
                  <a:lumMod val="50000"/>
                </a:schemeClr>
              </a:solidFill>
              <a:latin typeface="+mj-lt"/>
            </a:endParaRPr>
          </a:p>
        </p:txBody>
      </p:sp>
      <p:sp>
        <p:nvSpPr>
          <p:cNvPr id="14" name="TextBox 20">
            <a:extLst>
              <a:ext uri="{FF2B5EF4-FFF2-40B4-BE49-F238E27FC236}">
                <a16:creationId xmlns:a16="http://schemas.microsoft.com/office/drawing/2014/main" xmlns="" id="{DD958C5D-CDB4-4849-BFE2-6DFB14E58DF6}"/>
              </a:ext>
            </a:extLst>
          </p:cNvPr>
          <p:cNvSpPr txBox="1"/>
          <p:nvPr/>
        </p:nvSpPr>
        <p:spPr>
          <a:xfrm>
            <a:off x="3050433" y="5517212"/>
            <a:ext cx="1018427" cy="276999"/>
          </a:xfrm>
          <a:prstGeom prst="rect">
            <a:avLst/>
          </a:prstGeom>
          <a:noFill/>
        </p:spPr>
        <p:txBody>
          <a:bodyPr wrap="square" rtlCol="0">
            <a:spAutoFit/>
          </a:bodyPr>
          <a:lstStyle/>
          <a:p>
            <a:pPr algn="ctr"/>
            <a:r>
              <a:rPr lang="en-US" sz="1200" b="1" dirty="0">
                <a:solidFill>
                  <a:schemeClr val="bg1">
                    <a:lumMod val="50000"/>
                  </a:schemeClr>
                </a:solidFill>
                <a:latin typeface="+mj-lt"/>
              </a:rPr>
              <a:t>002</a:t>
            </a:r>
            <a:endParaRPr lang="id-ID" sz="1200" b="1" dirty="0">
              <a:solidFill>
                <a:schemeClr val="bg1">
                  <a:lumMod val="50000"/>
                </a:schemeClr>
              </a:solidFill>
              <a:latin typeface="+mj-lt"/>
            </a:endParaRPr>
          </a:p>
        </p:txBody>
      </p:sp>
      <p:sp>
        <p:nvSpPr>
          <p:cNvPr id="15" name="TextBox 21">
            <a:extLst>
              <a:ext uri="{FF2B5EF4-FFF2-40B4-BE49-F238E27FC236}">
                <a16:creationId xmlns:a16="http://schemas.microsoft.com/office/drawing/2014/main" xmlns="" id="{1D3C7E7A-FED1-4F5B-A207-25E4C123B37D}"/>
              </a:ext>
            </a:extLst>
          </p:cNvPr>
          <p:cNvSpPr txBox="1"/>
          <p:nvPr/>
        </p:nvSpPr>
        <p:spPr>
          <a:xfrm>
            <a:off x="4094232" y="5517212"/>
            <a:ext cx="1018427" cy="276999"/>
          </a:xfrm>
          <a:prstGeom prst="rect">
            <a:avLst/>
          </a:prstGeom>
          <a:noFill/>
        </p:spPr>
        <p:txBody>
          <a:bodyPr wrap="square" rtlCol="0">
            <a:spAutoFit/>
          </a:bodyPr>
          <a:lstStyle/>
          <a:p>
            <a:pPr algn="ctr"/>
            <a:r>
              <a:rPr lang="en-US" sz="1200" b="1" dirty="0">
                <a:solidFill>
                  <a:schemeClr val="bg1">
                    <a:lumMod val="50000"/>
                  </a:schemeClr>
                </a:solidFill>
                <a:latin typeface="+mj-lt"/>
              </a:rPr>
              <a:t>003</a:t>
            </a:r>
            <a:endParaRPr lang="id-ID" sz="1200" b="1" dirty="0">
              <a:solidFill>
                <a:schemeClr val="bg1">
                  <a:lumMod val="50000"/>
                </a:schemeClr>
              </a:solidFill>
              <a:latin typeface="+mj-lt"/>
            </a:endParaRPr>
          </a:p>
        </p:txBody>
      </p:sp>
      <p:sp>
        <p:nvSpPr>
          <p:cNvPr id="16" name="TextBox 22">
            <a:extLst>
              <a:ext uri="{FF2B5EF4-FFF2-40B4-BE49-F238E27FC236}">
                <a16:creationId xmlns:a16="http://schemas.microsoft.com/office/drawing/2014/main" xmlns="" id="{A5B1BBCA-9A49-4B4F-84B4-BCC73E61AEA9}"/>
              </a:ext>
            </a:extLst>
          </p:cNvPr>
          <p:cNvSpPr txBox="1"/>
          <p:nvPr/>
        </p:nvSpPr>
        <p:spPr>
          <a:xfrm>
            <a:off x="5141867" y="5517212"/>
            <a:ext cx="1018427" cy="276999"/>
          </a:xfrm>
          <a:prstGeom prst="rect">
            <a:avLst/>
          </a:prstGeom>
          <a:noFill/>
        </p:spPr>
        <p:txBody>
          <a:bodyPr wrap="square" rtlCol="0">
            <a:spAutoFit/>
          </a:bodyPr>
          <a:lstStyle/>
          <a:p>
            <a:pPr algn="ctr"/>
            <a:r>
              <a:rPr lang="en-US" sz="1200" b="1" dirty="0">
                <a:solidFill>
                  <a:schemeClr val="bg1">
                    <a:lumMod val="50000"/>
                  </a:schemeClr>
                </a:solidFill>
                <a:latin typeface="+mj-lt"/>
              </a:rPr>
              <a:t>004</a:t>
            </a:r>
            <a:endParaRPr lang="id-ID" sz="1200" b="1" dirty="0">
              <a:solidFill>
                <a:schemeClr val="bg1">
                  <a:lumMod val="50000"/>
                </a:schemeClr>
              </a:solidFill>
              <a:latin typeface="+mj-lt"/>
            </a:endParaRPr>
          </a:p>
        </p:txBody>
      </p:sp>
      <p:sp>
        <p:nvSpPr>
          <p:cNvPr id="17" name="TextBox 23">
            <a:extLst>
              <a:ext uri="{FF2B5EF4-FFF2-40B4-BE49-F238E27FC236}">
                <a16:creationId xmlns:a16="http://schemas.microsoft.com/office/drawing/2014/main" xmlns="" id="{F3A154BB-1A3F-4360-B572-A36F5648D4C4}"/>
              </a:ext>
            </a:extLst>
          </p:cNvPr>
          <p:cNvSpPr txBox="1"/>
          <p:nvPr/>
        </p:nvSpPr>
        <p:spPr>
          <a:xfrm>
            <a:off x="621183" y="4688116"/>
            <a:ext cx="1080000" cy="276999"/>
          </a:xfrm>
          <a:prstGeom prst="rect">
            <a:avLst/>
          </a:prstGeom>
          <a:noFill/>
        </p:spPr>
        <p:txBody>
          <a:bodyPr wrap="square" rtlCol="0">
            <a:spAutoFit/>
          </a:bodyPr>
          <a:lstStyle/>
          <a:p>
            <a:pPr algn="r"/>
            <a:r>
              <a:rPr lang="id-ID" sz="1200" b="1" dirty="0">
                <a:solidFill>
                  <a:schemeClr val="bg1">
                    <a:lumMod val="50000"/>
                  </a:schemeClr>
                </a:solidFill>
                <a:latin typeface="+mj-lt"/>
              </a:rPr>
              <a:t>20%</a:t>
            </a:r>
          </a:p>
        </p:txBody>
      </p:sp>
      <p:sp>
        <p:nvSpPr>
          <p:cNvPr id="18" name="TextBox 25">
            <a:extLst>
              <a:ext uri="{FF2B5EF4-FFF2-40B4-BE49-F238E27FC236}">
                <a16:creationId xmlns:a16="http://schemas.microsoft.com/office/drawing/2014/main" xmlns="" id="{27AF148C-0D25-450A-9E54-24CD083AF466}"/>
              </a:ext>
            </a:extLst>
          </p:cNvPr>
          <p:cNvSpPr txBox="1"/>
          <p:nvPr/>
        </p:nvSpPr>
        <p:spPr>
          <a:xfrm>
            <a:off x="621183" y="3967029"/>
            <a:ext cx="1080000" cy="276999"/>
          </a:xfrm>
          <a:prstGeom prst="rect">
            <a:avLst/>
          </a:prstGeom>
          <a:noFill/>
        </p:spPr>
        <p:txBody>
          <a:bodyPr wrap="square" rtlCol="0">
            <a:spAutoFit/>
          </a:bodyPr>
          <a:lstStyle/>
          <a:p>
            <a:pPr algn="r"/>
            <a:r>
              <a:rPr lang="id-ID" sz="1200" b="1" dirty="0">
                <a:solidFill>
                  <a:schemeClr val="bg1">
                    <a:lumMod val="50000"/>
                  </a:schemeClr>
                </a:solidFill>
                <a:latin typeface="+mj-lt"/>
              </a:rPr>
              <a:t>40%</a:t>
            </a:r>
          </a:p>
        </p:txBody>
      </p:sp>
      <p:sp>
        <p:nvSpPr>
          <p:cNvPr id="19" name="TextBox 26">
            <a:extLst>
              <a:ext uri="{FF2B5EF4-FFF2-40B4-BE49-F238E27FC236}">
                <a16:creationId xmlns:a16="http://schemas.microsoft.com/office/drawing/2014/main" xmlns="" id="{23A32F54-262E-4F88-A4E4-4AC84576960C}"/>
              </a:ext>
            </a:extLst>
          </p:cNvPr>
          <p:cNvSpPr txBox="1"/>
          <p:nvPr/>
        </p:nvSpPr>
        <p:spPr>
          <a:xfrm>
            <a:off x="621183" y="3264615"/>
            <a:ext cx="1080000" cy="276999"/>
          </a:xfrm>
          <a:prstGeom prst="rect">
            <a:avLst/>
          </a:prstGeom>
          <a:noFill/>
        </p:spPr>
        <p:txBody>
          <a:bodyPr wrap="square" rtlCol="0">
            <a:spAutoFit/>
          </a:bodyPr>
          <a:lstStyle/>
          <a:p>
            <a:pPr algn="r"/>
            <a:r>
              <a:rPr lang="id-ID" sz="1200" b="1" dirty="0">
                <a:solidFill>
                  <a:schemeClr val="bg1">
                    <a:lumMod val="50000"/>
                  </a:schemeClr>
                </a:solidFill>
                <a:latin typeface="+mj-lt"/>
              </a:rPr>
              <a:t>60%</a:t>
            </a:r>
          </a:p>
        </p:txBody>
      </p:sp>
      <p:sp>
        <p:nvSpPr>
          <p:cNvPr id="20" name="TextBox 27">
            <a:extLst>
              <a:ext uri="{FF2B5EF4-FFF2-40B4-BE49-F238E27FC236}">
                <a16:creationId xmlns:a16="http://schemas.microsoft.com/office/drawing/2014/main" xmlns="" id="{BD4D8E54-F2A7-49D9-8FDE-68555F3D9DAB}"/>
              </a:ext>
            </a:extLst>
          </p:cNvPr>
          <p:cNvSpPr txBox="1"/>
          <p:nvPr/>
        </p:nvSpPr>
        <p:spPr>
          <a:xfrm>
            <a:off x="621183" y="2543528"/>
            <a:ext cx="1080000" cy="276999"/>
          </a:xfrm>
          <a:prstGeom prst="rect">
            <a:avLst/>
          </a:prstGeom>
          <a:noFill/>
        </p:spPr>
        <p:txBody>
          <a:bodyPr wrap="square" rtlCol="0">
            <a:spAutoFit/>
          </a:bodyPr>
          <a:lstStyle/>
          <a:p>
            <a:pPr algn="r"/>
            <a:r>
              <a:rPr lang="id-ID" sz="1200" b="1" dirty="0">
                <a:solidFill>
                  <a:schemeClr val="bg1">
                    <a:lumMod val="50000"/>
                  </a:schemeClr>
                </a:solidFill>
                <a:latin typeface="+mj-lt"/>
              </a:rPr>
              <a:t>80%</a:t>
            </a:r>
          </a:p>
        </p:txBody>
      </p:sp>
      <p:sp>
        <p:nvSpPr>
          <p:cNvPr id="21" name="TextBox 28">
            <a:extLst>
              <a:ext uri="{FF2B5EF4-FFF2-40B4-BE49-F238E27FC236}">
                <a16:creationId xmlns:a16="http://schemas.microsoft.com/office/drawing/2014/main" xmlns="" id="{0E62A291-6697-4AC7-89F6-BB0133EB09AF}"/>
              </a:ext>
            </a:extLst>
          </p:cNvPr>
          <p:cNvSpPr txBox="1"/>
          <p:nvPr/>
        </p:nvSpPr>
        <p:spPr>
          <a:xfrm>
            <a:off x="621183" y="1797987"/>
            <a:ext cx="1080000" cy="276999"/>
          </a:xfrm>
          <a:prstGeom prst="rect">
            <a:avLst/>
          </a:prstGeom>
          <a:noFill/>
        </p:spPr>
        <p:txBody>
          <a:bodyPr wrap="square" rtlCol="0">
            <a:spAutoFit/>
          </a:bodyPr>
          <a:lstStyle/>
          <a:p>
            <a:pPr algn="r"/>
            <a:r>
              <a:rPr lang="id-ID" sz="1200" b="1" dirty="0">
                <a:solidFill>
                  <a:schemeClr val="bg1">
                    <a:lumMod val="50000"/>
                  </a:schemeClr>
                </a:solidFill>
                <a:latin typeface="+mj-lt"/>
              </a:rPr>
              <a:t>100%</a:t>
            </a:r>
          </a:p>
        </p:txBody>
      </p:sp>
      <p:grpSp>
        <p:nvGrpSpPr>
          <p:cNvPr id="22" name="Group 29">
            <a:extLst>
              <a:ext uri="{FF2B5EF4-FFF2-40B4-BE49-F238E27FC236}">
                <a16:creationId xmlns:a16="http://schemas.microsoft.com/office/drawing/2014/main" xmlns="" id="{065E90EC-EBB6-40A8-8CCC-6B0E7EAB185D}"/>
              </a:ext>
            </a:extLst>
          </p:cNvPr>
          <p:cNvGrpSpPr/>
          <p:nvPr/>
        </p:nvGrpSpPr>
        <p:grpSpPr>
          <a:xfrm>
            <a:off x="1700667" y="1961732"/>
            <a:ext cx="4667489" cy="3555480"/>
            <a:chOff x="1095375" y="2395204"/>
            <a:chExt cx="2166711" cy="3085123"/>
          </a:xfrm>
        </p:grpSpPr>
        <p:cxnSp>
          <p:nvCxnSpPr>
            <p:cNvPr id="23" name="Straight Connector 30">
              <a:extLst>
                <a:ext uri="{FF2B5EF4-FFF2-40B4-BE49-F238E27FC236}">
                  <a16:creationId xmlns:a16="http://schemas.microsoft.com/office/drawing/2014/main" xmlns="" id="{A18F19AB-BF11-4442-A97C-ED653D7A4AE0}"/>
                </a:ext>
              </a:extLst>
            </p:cNvPr>
            <p:cNvCxnSpPr/>
            <p:nvPr/>
          </p:nvCxnSpPr>
          <p:spPr>
            <a:xfrm>
              <a:off x="1095375" y="2395204"/>
              <a:ext cx="0" cy="3085123"/>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31">
              <a:extLst>
                <a:ext uri="{FF2B5EF4-FFF2-40B4-BE49-F238E27FC236}">
                  <a16:creationId xmlns:a16="http://schemas.microsoft.com/office/drawing/2014/main" xmlns="" id="{D7911454-F551-4373-8E50-F1E3919EC602}"/>
                </a:ext>
              </a:extLst>
            </p:cNvPr>
            <p:cNvCxnSpPr/>
            <p:nvPr/>
          </p:nvCxnSpPr>
          <p:spPr>
            <a:xfrm flipH="1" flipV="1">
              <a:off x="1095375" y="5480326"/>
              <a:ext cx="2166711" cy="1"/>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5" name="空心弧 24">
            <a:extLst>
              <a:ext uri="{FF2B5EF4-FFF2-40B4-BE49-F238E27FC236}">
                <a16:creationId xmlns:a16="http://schemas.microsoft.com/office/drawing/2014/main" xmlns="" id="{88B60D1A-6883-4329-919B-84A58AF8AD81}"/>
              </a:ext>
            </a:extLst>
          </p:cNvPr>
          <p:cNvSpPr/>
          <p:nvPr/>
        </p:nvSpPr>
        <p:spPr>
          <a:xfrm rot="5400000">
            <a:off x="4199414" y="1999135"/>
            <a:ext cx="3366151" cy="3365862"/>
          </a:xfrm>
          <a:prstGeom prst="blockArc">
            <a:avLst>
              <a:gd name="adj1" fmla="val 11192258"/>
              <a:gd name="adj2" fmla="val 19818871"/>
              <a:gd name="adj3" fmla="val 49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BD0F0B"/>
              </a:solidFill>
            </a:endParaRPr>
          </a:p>
        </p:txBody>
      </p:sp>
      <p:sp>
        <p:nvSpPr>
          <p:cNvPr id="26" name="椭圆 25">
            <a:extLst>
              <a:ext uri="{FF2B5EF4-FFF2-40B4-BE49-F238E27FC236}">
                <a16:creationId xmlns:a16="http://schemas.microsoft.com/office/drawing/2014/main" xmlns="" id="{D886FEA2-4FF5-4DC5-98D8-DBB50C108808}"/>
              </a:ext>
            </a:extLst>
          </p:cNvPr>
          <p:cNvSpPr/>
          <p:nvPr/>
        </p:nvSpPr>
        <p:spPr>
          <a:xfrm>
            <a:off x="6799632" y="2282532"/>
            <a:ext cx="140044" cy="14004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BD0F0B"/>
              </a:solidFill>
            </a:endParaRPr>
          </a:p>
        </p:txBody>
      </p:sp>
      <p:sp>
        <p:nvSpPr>
          <p:cNvPr id="27" name="椭圆 26">
            <a:extLst>
              <a:ext uri="{FF2B5EF4-FFF2-40B4-BE49-F238E27FC236}">
                <a16:creationId xmlns:a16="http://schemas.microsoft.com/office/drawing/2014/main" xmlns="" id="{A5F785D5-40ED-4BCC-9B23-77A3A77CC7F5}"/>
              </a:ext>
            </a:extLst>
          </p:cNvPr>
          <p:cNvSpPr/>
          <p:nvPr/>
        </p:nvSpPr>
        <p:spPr>
          <a:xfrm>
            <a:off x="7487386" y="3523992"/>
            <a:ext cx="140044" cy="14004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BD0F0B"/>
              </a:solidFill>
            </a:endParaRPr>
          </a:p>
        </p:txBody>
      </p:sp>
      <p:sp>
        <p:nvSpPr>
          <p:cNvPr id="28" name="椭圆 27">
            <a:extLst>
              <a:ext uri="{FF2B5EF4-FFF2-40B4-BE49-F238E27FC236}">
                <a16:creationId xmlns:a16="http://schemas.microsoft.com/office/drawing/2014/main" xmlns="" id="{A3B2BE0D-FD80-45AD-A693-6DC299EE89F4}"/>
              </a:ext>
            </a:extLst>
          </p:cNvPr>
          <p:cNvSpPr/>
          <p:nvPr/>
        </p:nvSpPr>
        <p:spPr>
          <a:xfrm>
            <a:off x="6799632" y="4954637"/>
            <a:ext cx="140044" cy="14004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BD0F0B"/>
              </a:solidFill>
            </a:endParaRPr>
          </a:p>
        </p:txBody>
      </p:sp>
      <p:cxnSp>
        <p:nvCxnSpPr>
          <p:cNvPr id="29" name="直接连接符 28">
            <a:extLst>
              <a:ext uri="{FF2B5EF4-FFF2-40B4-BE49-F238E27FC236}">
                <a16:creationId xmlns:a16="http://schemas.microsoft.com/office/drawing/2014/main" xmlns="" id="{7B0015AF-A762-4C45-BD7D-2667B7A9546C}"/>
              </a:ext>
            </a:extLst>
          </p:cNvPr>
          <p:cNvCxnSpPr/>
          <p:nvPr/>
        </p:nvCxnSpPr>
        <p:spPr>
          <a:xfrm>
            <a:off x="7691311" y="3584940"/>
            <a:ext cx="869295" cy="0"/>
          </a:xfrm>
          <a:prstGeom prst="line">
            <a:avLst/>
          </a:prstGeom>
          <a:ln w="9525">
            <a:solidFill>
              <a:schemeClr val="accent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xmlns="" id="{6518FFD0-D1D8-41EA-A062-11F39F980E85}"/>
              </a:ext>
            </a:extLst>
          </p:cNvPr>
          <p:cNvCxnSpPr/>
          <p:nvPr/>
        </p:nvCxnSpPr>
        <p:spPr>
          <a:xfrm>
            <a:off x="7069065" y="2315366"/>
            <a:ext cx="1008318" cy="0"/>
          </a:xfrm>
          <a:prstGeom prst="line">
            <a:avLst/>
          </a:prstGeom>
          <a:ln w="9525">
            <a:solidFill>
              <a:schemeClr val="accent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xmlns="" id="{D9E38F8C-089B-457F-BBED-5C7358CB32E3}"/>
              </a:ext>
            </a:extLst>
          </p:cNvPr>
          <p:cNvCxnSpPr/>
          <p:nvPr/>
        </p:nvCxnSpPr>
        <p:spPr>
          <a:xfrm>
            <a:off x="7069065" y="5016762"/>
            <a:ext cx="1008318" cy="0"/>
          </a:xfrm>
          <a:prstGeom prst="line">
            <a:avLst/>
          </a:prstGeom>
          <a:ln w="9525">
            <a:solidFill>
              <a:schemeClr val="accent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32" name="组合 31">
            <a:extLst>
              <a:ext uri="{FF2B5EF4-FFF2-40B4-BE49-F238E27FC236}">
                <a16:creationId xmlns:a16="http://schemas.microsoft.com/office/drawing/2014/main" xmlns="" id="{6A1B1267-5A08-4F71-93CC-2D19E2E5912B}"/>
              </a:ext>
            </a:extLst>
          </p:cNvPr>
          <p:cNvGrpSpPr/>
          <p:nvPr/>
        </p:nvGrpSpPr>
        <p:grpSpPr>
          <a:xfrm>
            <a:off x="8089785" y="2041775"/>
            <a:ext cx="2343104" cy="731122"/>
            <a:chOff x="7528468" y="2235924"/>
            <a:chExt cx="2343104" cy="731122"/>
          </a:xfrm>
        </p:grpSpPr>
        <p:sp>
          <p:nvSpPr>
            <p:cNvPr id="33" name="文本框 20">
              <a:extLst>
                <a:ext uri="{FF2B5EF4-FFF2-40B4-BE49-F238E27FC236}">
                  <a16:creationId xmlns:a16="http://schemas.microsoft.com/office/drawing/2014/main" xmlns="" id="{0CC0ED76-9E7C-4E1B-8B80-571349C18657}"/>
                </a:ext>
              </a:extLst>
            </p:cNvPr>
            <p:cNvSpPr txBox="1"/>
            <p:nvPr/>
          </p:nvSpPr>
          <p:spPr>
            <a:xfrm>
              <a:off x="7528468" y="2235924"/>
              <a:ext cx="2186285" cy="338554"/>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600" b="1" dirty="0">
                  <a:solidFill>
                    <a:schemeClr val="accent1"/>
                  </a:solidFill>
                  <a:latin typeface="+mn-ea"/>
                  <a:cs typeface="Lato Medium" panose="020F0502020204030203" pitchFamily="34" charset="0"/>
                  <a:sym typeface="Arial" panose="020B0604020202020204" pitchFamily="34" charset="0"/>
                </a:rPr>
                <a:t>单击键入标题 </a:t>
              </a:r>
            </a:p>
          </p:txBody>
        </p:sp>
        <p:sp>
          <p:nvSpPr>
            <p:cNvPr id="34" name="文本框 22">
              <a:extLst>
                <a:ext uri="{FF2B5EF4-FFF2-40B4-BE49-F238E27FC236}">
                  <a16:creationId xmlns:a16="http://schemas.microsoft.com/office/drawing/2014/main" xmlns="" id="{699C97EE-260D-4E0F-9C2D-135158BF4911}"/>
                </a:ext>
              </a:extLst>
            </p:cNvPr>
            <p:cNvSpPr txBox="1"/>
            <p:nvPr/>
          </p:nvSpPr>
          <p:spPr>
            <a:xfrm>
              <a:off x="7528468" y="2505381"/>
              <a:ext cx="2343104" cy="46166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200" dirty="0">
                  <a:solidFill>
                    <a:schemeClr val="bg1">
                      <a:lumMod val="50000"/>
                    </a:schemeClr>
                  </a:solidFill>
                  <a:latin typeface="+mn-ea"/>
                  <a:sym typeface="宋体" panose="02010600030101010101" pitchFamily="2" charset="-122"/>
                </a:rPr>
                <a:t>单击此处添加本章节的简要内容</a:t>
              </a:r>
              <a:endParaRPr lang="en-US" altLang="zh-CN" sz="1200" dirty="0">
                <a:solidFill>
                  <a:schemeClr val="bg1">
                    <a:lumMod val="50000"/>
                  </a:schemeClr>
                </a:solidFill>
                <a:latin typeface="+mn-ea"/>
                <a:sym typeface="宋体" panose="02010600030101010101" pitchFamily="2" charset="-122"/>
              </a:endParaRPr>
            </a:p>
            <a:p>
              <a:pPr lvl="0"/>
              <a:r>
                <a:rPr lang="zh-CN" altLang="en-US" sz="1200" dirty="0">
                  <a:solidFill>
                    <a:schemeClr val="bg1">
                      <a:lumMod val="50000"/>
                    </a:schemeClr>
                  </a:solidFill>
                  <a:latin typeface="+mn-ea"/>
                  <a:sym typeface="宋体" panose="02010600030101010101" pitchFamily="2" charset="-122"/>
                </a:rPr>
                <a:t>本模板精心设计</a:t>
              </a:r>
            </a:p>
          </p:txBody>
        </p:sp>
      </p:grpSp>
      <p:grpSp>
        <p:nvGrpSpPr>
          <p:cNvPr id="35" name="组合 34">
            <a:extLst>
              <a:ext uri="{FF2B5EF4-FFF2-40B4-BE49-F238E27FC236}">
                <a16:creationId xmlns:a16="http://schemas.microsoft.com/office/drawing/2014/main" xmlns="" id="{3C4EB90B-37AD-45B8-BC46-CC1FB3A228B4}"/>
              </a:ext>
            </a:extLst>
          </p:cNvPr>
          <p:cNvGrpSpPr/>
          <p:nvPr/>
        </p:nvGrpSpPr>
        <p:grpSpPr>
          <a:xfrm>
            <a:off x="8537232" y="3312887"/>
            <a:ext cx="2343104" cy="731122"/>
            <a:chOff x="7528468" y="2235924"/>
            <a:chExt cx="2343104" cy="731122"/>
          </a:xfrm>
        </p:grpSpPr>
        <p:sp>
          <p:nvSpPr>
            <p:cNvPr id="36" name="文本框 20">
              <a:extLst>
                <a:ext uri="{FF2B5EF4-FFF2-40B4-BE49-F238E27FC236}">
                  <a16:creationId xmlns:a16="http://schemas.microsoft.com/office/drawing/2014/main" xmlns="" id="{58B1BFDA-1240-4217-B553-99820D9FCB4C}"/>
                </a:ext>
              </a:extLst>
            </p:cNvPr>
            <p:cNvSpPr txBox="1"/>
            <p:nvPr/>
          </p:nvSpPr>
          <p:spPr>
            <a:xfrm>
              <a:off x="7528468" y="2235924"/>
              <a:ext cx="2186285" cy="338554"/>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600" b="1" dirty="0">
                  <a:solidFill>
                    <a:schemeClr val="accent1"/>
                  </a:solidFill>
                  <a:latin typeface="+mn-ea"/>
                  <a:cs typeface="Lato Medium" panose="020F0502020204030203" pitchFamily="34" charset="0"/>
                  <a:sym typeface="Arial" panose="020B0604020202020204" pitchFamily="34" charset="0"/>
                </a:rPr>
                <a:t>单击键入标题 </a:t>
              </a:r>
            </a:p>
          </p:txBody>
        </p:sp>
        <p:sp>
          <p:nvSpPr>
            <p:cNvPr id="37" name="文本框 22">
              <a:extLst>
                <a:ext uri="{FF2B5EF4-FFF2-40B4-BE49-F238E27FC236}">
                  <a16:creationId xmlns:a16="http://schemas.microsoft.com/office/drawing/2014/main" xmlns="" id="{C2C555CE-A321-4F52-B7E0-4A894DA894A7}"/>
                </a:ext>
              </a:extLst>
            </p:cNvPr>
            <p:cNvSpPr txBox="1"/>
            <p:nvPr/>
          </p:nvSpPr>
          <p:spPr>
            <a:xfrm>
              <a:off x="7528468" y="2505381"/>
              <a:ext cx="2343104" cy="46166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200" dirty="0">
                  <a:solidFill>
                    <a:schemeClr val="bg1">
                      <a:lumMod val="50000"/>
                    </a:schemeClr>
                  </a:solidFill>
                  <a:latin typeface="+mn-ea"/>
                  <a:sym typeface="宋体" panose="02010600030101010101" pitchFamily="2" charset="-122"/>
                </a:rPr>
                <a:t>单击此处添加本章节的简要内容</a:t>
              </a:r>
              <a:endParaRPr lang="en-US" altLang="zh-CN" sz="1200" dirty="0">
                <a:solidFill>
                  <a:schemeClr val="bg1">
                    <a:lumMod val="50000"/>
                  </a:schemeClr>
                </a:solidFill>
                <a:latin typeface="+mn-ea"/>
                <a:sym typeface="宋体" panose="02010600030101010101" pitchFamily="2" charset="-122"/>
              </a:endParaRPr>
            </a:p>
            <a:p>
              <a:pPr lvl="0"/>
              <a:r>
                <a:rPr lang="zh-CN" altLang="en-US" sz="1200" dirty="0">
                  <a:solidFill>
                    <a:schemeClr val="bg1">
                      <a:lumMod val="50000"/>
                    </a:schemeClr>
                  </a:solidFill>
                  <a:latin typeface="+mn-ea"/>
                  <a:sym typeface="宋体" panose="02010600030101010101" pitchFamily="2" charset="-122"/>
                </a:rPr>
                <a:t>本模板精心设计</a:t>
              </a:r>
            </a:p>
          </p:txBody>
        </p:sp>
      </p:grpSp>
      <p:grpSp>
        <p:nvGrpSpPr>
          <p:cNvPr id="38" name="组合 37">
            <a:extLst>
              <a:ext uri="{FF2B5EF4-FFF2-40B4-BE49-F238E27FC236}">
                <a16:creationId xmlns:a16="http://schemas.microsoft.com/office/drawing/2014/main" xmlns="" id="{69CA3B0A-2807-4ABD-A352-3EE9261A07D6}"/>
              </a:ext>
            </a:extLst>
          </p:cNvPr>
          <p:cNvGrpSpPr/>
          <p:nvPr/>
        </p:nvGrpSpPr>
        <p:grpSpPr>
          <a:xfrm>
            <a:off x="8089785" y="4743170"/>
            <a:ext cx="2343104" cy="731122"/>
            <a:chOff x="7528468" y="2235924"/>
            <a:chExt cx="2343104" cy="731122"/>
          </a:xfrm>
        </p:grpSpPr>
        <p:sp>
          <p:nvSpPr>
            <p:cNvPr id="39" name="文本框 20">
              <a:extLst>
                <a:ext uri="{FF2B5EF4-FFF2-40B4-BE49-F238E27FC236}">
                  <a16:creationId xmlns:a16="http://schemas.microsoft.com/office/drawing/2014/main" xmlns="" id="{EACD3003-19D8-4619-B173-A1D7716AD513}"/>
                </a:ext>
              </a:extLst>
            </p:cNvPr>
            <p:cNvSpPr txBox="1"/>
            <p:nvPr/>
          </p:nvSpPr>
          <p:spPr>
            <a:xfrm>
              <a:off x="7528468" y="2235924"/>
              <a:ext cx="2186285" cy="338554"/>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600" b="1" dirty="0">
                  <a:solidFill>
                    <a:schemeClr val="accent1"/>
                  </a:solidFill>
                  <a:latin typeface="+mn-ea"/>
                  <a:cs typeface="Lato Medium" panose="020F0502020204030203" pitchFamily="34" charset="0"/>
                  <a:sym typeface="Arial" panose="020B0604020202020204" pitchFamily="34" charset="0"/>
                </a:rPr>
                <a:t>单击键入标题 </a:t>
              </a:r>
            </a:p>
          </p:txBody>
        </p:sp>
        <p:sp>
          <p:nvSpPr>
            <p:cNvPr id="40" name="文本框 22">
              <a:extLst>
                <a:ext uri="{FF2B5EF4-FFF2-40B4-BE49-F238E27FC236}">
                  <a16:creationId xmlns:a16="http://schemas.microsoft.com/office/drawing/2014/main" xmlns="" id="{0C1D6487-ACDB-4390-84CB-DCD6839B97BE}"/>
                </a:ext>
              </a:extLst>
            </p:cNvPr>
            <p:cNvSpPr txBox="1"/>
            <p:nvPr/>
          </p:nvSpPr>
          <p:spPr>
            <a:xfrm>
              <a:off x="7528468" y="2505381"/>
              <a:ext cx="2343104" cy="46166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r>
                <a:rPr lang="zh-CN" altLang="en-US" sz="1200" dirty="0">
                  <a:solidFill>
                    <a:schemeClr val="bg1">
                      <a:lumMod val="50000"/>
                    </a:schemeClr>
                  </a:solidFill>
                  <a:latin typeface="+mn-ea"/>
                  <a:sym typeface="宋体" panose="02010600030101010101" pitchFamily="2" charset="-122"/>
                </a:rPr>
                <a:t>单击此处添加本章节的简要内容</a:t>
              </a:r>
              <a:endParaRPr lang="en-US" altLang="zh-CN" sz="1200" dirty="0">
                <a:solidFill>
                  <a:schemeClr val="bg1">
                    <a:lumMod val="50000"/>
                  </a:schemeClr>
                </a:solidFill>
                <a:latin typeface="+mn-ea"/>
                <a:sym typeface="宋体" panose="02010600030101010101" pitchFamily="2" charset="-122"/>
              </a:endParaRPr>
            </a:p>
            <a:p>
              <a:pPr lvl="0"/>
              <a:r>
                <a:rPr lang="zh-CN" altLang="en-US" sz="1200" dirty="0">
                  <a:solidFill>
                    <a:schemeClr val="bg1">
                      <a:lumMod val="50000"/>
                    </a:schemeClr>
                  </a:solidFill>
                  <a:latin typeface="+mn-ea"/>
                  <a:sym typeface="宋体" panose="02010600030101010101" pitchFamily="2" charset="-122"/>
                </a:rPr>
                <a:t>本模板精心设计</a:t>
              </a:r>
            </a:p>
          </p:txBody>
        </p:sp>
      </p:grpSp>
    </p:spTree>
    <p:extLst>
      <p:ext uri="{BB962C8B-B14F-4D97-AF65-F5344CB8AC3E}">
        <p14:creationId xmlns:p14="http://schemas.microsoft.com/office/powerpoint/2010/main" val="1804610862"/>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strips(downRight)">
                                      <p:cBhvr>
                                        <p:cTn id="7" dur="1000"/>
                                        <p:tgtEl>
                                          <p:spTgt spid="22"/>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fltVal val="0"/>
                                          </p:val>
                                        </p:tav>
                                        <p:tav tm="100000">
                                          <p:val>
                                            <p:strVal val="#ppt_w"/>
                                          </p:val>
                                        </p:tav>
                                      </p:tavLst>
                                    </p:anim>
                                    <p:anim calcmode="lin" valueType="num">
                                      <p:cBhvr>
                                        <p:cTn id="17" dur="500" fill="hold"/>
                                        <p:tgtEl>
                                          <p:spTgt spid="21"/>
                                        </p:tgtEl>
                                        <p:attrNameLst>
                                          <p:attrName>ppt_h</p:attrName>
                                        </p:attrNameLst>
                                      </p:cBhvr>
                                      <p:tavLst>
                                        <p:tav tm="0">
                                          <p:val>
                                            <p:fltVal val="0"/>
                                          </p:val>
                                        </p:tav>
                                        <p:tav tm="100000">
                                          <p:val>
                                            <p:strVal val="#ppt_h"/>
                                          </p:val>
                                        </p:tav>
                                      </p:tavLst>
                                    </p:anim>
                                    <p:animEffect transition="in" filter="fade">
                                      <p:cBhvr>
                                        <p:cTn id="18" dur="500"/>
                                        <p:tgtEl>
                                          <p:spTgt spid="2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animEffect transition="in" filter="fade">
                                      <p:cBhvr>
                                        <p:cTn id="38" dur="500"/>
                                        <p:tgtEl>
                                          <p:spTgt spid="13"/>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 calcmode="lin" valueType="num">
                                      <p:cBhvr>
                                        <p:cTn id="46" dur="500" fill="hold"/>
                                        <p:tgtEl>
                                          <p:spTgt spid="15"/>
                                        </p:tgtEl>
                                        <p:attrNameLst>
                                          <p:attrName>ppt_w</p:attrName>
                                        </p:attrNameLst>
                                      </p:cBhvr>
                                      <p:tavLst>
                                        <p:tav tm="0">
                                          <p:val>
                                            <p:fltVal val="0"/>
                                          </p:val>
                                        </p:tav>
                                        <p:tav tm="100000">
                                          <p:val>
                                            <p:strVal val="#ppt_w"/>
                                          </p:val>
                                        </p:tav>
                                      </p:tavLst>
                                    </p:anim>
                                    <p:anim calcmode="lin" valueType="num">
                                      <p:cBhvr>
                                        <p:cTn id="47" dur="500" fill="hold"/>
                                        <p:tgtEl>
                                          <p:spTgt spid="15"/>
                                        </p:tgtEl>
                                        <p:attrNameLst>
                                          <p:attrName>ppt_h</p:attrName>
                                        </p:attrNameLst>
                                      </p:cBhvr>
                                      <p:tavLst>
                                        <p:tav tm="0">
                                          <p:val>
                                            <p:fltVal val="0"/>
                                          </p:val>
                                        </p:tav>
                                        <p:tav tm="100000">
                                          <p:val>
                                            <p:strVal val="#ppt_h"/>
                                          </p:val>
                                        </p:tav>
                                      </p:tavLst>
                                    </p:anim>
                                    <p:animEffect transition="in" filter="fade">
                                      <p:cBhvr>
                                        <p:cTn id="48" dur="500"/>
                                        <p:tgtEl>
                                          <p:spTgt spid="15"/>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p:cTn id="51" dur="500" fill="hold"/>
                                        <p:tgtEl>
                                          <p:spTgt spid="16"/>
                                        </p:tgtEl>
                                        <p:attrNameLst>
                                          <p:attrName>ppt_w</p:attrName>
                                        </p:attrNameLst>
                                      </p:cBhvr>
                                      <p:tavLst>
                                        <p:tav tm="0">
                                          <p:val>
                                            <p:fltVal val="0"/>
                                          </p:val>
                                        </p:tav>
                                        <p:tav tm="100000">
                                          <p:val>
                                            <p:strVal val="#ppt_w"/>
                                          </p:val>
                                        </p:tav>
                                      </p:tavLst>
                                    </p:anim>
                                    <p:anim calcmode="lin" valueType="num">
                                      <p:cBhvr>
                                        <p:cTn id="52" dur="500" fill="hold"/>
                                        <p:tgtEl>
                                          <p:spTgt spid="16"/>
                                        </p:tgtEl>
                                        <p:attrNameLst>
                                          <p:attrName>ppt_h</p:attrName>
                                        </p:attrNameLst>
                                      </p:cBhvr>
                                      <p:tavLst>
                                        <p:tav tm="0">
                                          <p:val>
                                            <p:fltVal val="0"/>
                                          </p:val>
                                        </p:tav>
                                        <p:tav tm="100000">
                                          <p:val>
                                            <p:strVal val="#ppt_h"/>
                                          </p:val>
                                        </p:tav>
                                      </p:tavLst>
                                    </p:anim>
                                    <p:animEffect transition="in" filter="fade">
                                      <p:cBhvr>
                                        <p:cTn id="53" dur="500"/>
                                        <p:tgtEl>
                                          <p:spTgt spid="16"/>
                                        </p:tgtEl>
                                      </p:cBhvr>
                                    </p:animEffect>
                                  </p:childTnLst>
                                </p:cTn>
                              </p:par>
                            </p:childTnLst>
                          </p:cTn>
                        </p:par>
                        <p:par>
                          <p:cTn id="54" fill="hold">
                            <p:stCondLst>
                              <p:cond delay="1500"/>
                            </p:stCondLst>
                            <p:childTnLst>
                              <p:par>
                                <p:cTn id="55" presetID="22" presetClass="entr" presetSubtype="4" fill="hold" grpId="0" nodeType="after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down)">
                                      <p:cBhvr>
                                        <p:cTn id="57" dur="1000"/>
                                        <p:tgtEl>
                                          <p:spTgt spid="4"/>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wipe(down)">
                                      <p:cBhvr>
                                        <p:cTn id="60" dur="1000"/>
                                        <p:tgtEl>
                                          <p:spTgt spid="7"/>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wipe(down)">
                                      <p:cBhvr>
                                        <p:cTn id="63" dur="1000"/>
                                        <p:tgtEl>
                                          <p:spTgt spid="9"/>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wipe(down)">
                                      <p:cBhvr>
                                        <p:cTn id="66" dur="1000"/>
                                        <p:tgtEl>
                                          <p:spTgt spid="11"/>
                                        </p:tgtEl>
                                      </p:cBhvr>
                                    </p:animEffect>
                                  </p:childTnLst>
                                </p:cTn>
                              </p:par>
                            </p:childTnLst>
                          </p:cTn>
                        </p:par>
                        <p:par>
                          <p:cTn id="67" fill="hold">
                            <p:stCondLst>
                              <p:cond delay="2500"/>
                            </p:stCondLst>
                            <p:childTnLst>
                              <p:par>
                                <p:cTn id="68" presetID="22" presetClass="entr" presetSubtype="4" fill="hold" grpId="0" nodeType="afterEffect">
                                  <p:stCondLst>
                                    <p:cond delay="0"/>
                                  </p:stCondLst>
                                  <p:childTnLst>
                                    <p:set>
                                      <p:cBhvr>
                                        <p:cTn id="69" dur="1" fill="hold">
                                          <p:stCondLst>
                                            <p:cond delay="0"/>
                                          </p:stCondLst>
                                        </p:cTn>
                                        <p:tgtEl>
                                          <p:spTgt spid="6"/>
                                        </p:tgtEl>
                                        <p:attrNameLst>
                                          <p:attrName>style.visibility</p:attrName>
                                        </p:attrNameLst>
                                      </p:cBhvr>
                                      <p:to>
                                        <p:strVal val="visible"/>
                                      </p:to>
                                    </p:set>
                                    <p:animEffect transition="in" filter="wipe(down)">
                                      <p:cBhvr>
                                        <p:cTn id="70" dur="1000"/>
                                        <p:tgtEl>
                                          <p:spTgt spid="6"/>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wipe(down)">
                                      <p:cBhvr>
                                        <p:cTn id="73" dur="1000"/>
                                        <p:tgtEl>
                                          <p:spTgt spid="8"/>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10"/>
                                        </p:tgtEl>
                                        <p:attrNameLst>
                                          <p:attrName>style.visibility</p:attrName>
                                        </p:attrNameLst>
                                      </p:cBhvr>
                                      <p:to>
                                        <p:strVal val="visible"/>
                                      </p:to>
                                    </p:set>
                                    <p:animEffect transition="in" filter="wipe(down)">
                                      <p:cBhvr>
                                        <p:cTn id="76" dur="1000"/>
                                        <p:tgtEl>
                                          <p:spTgt spid="10"/>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12"/>
                                        </p:tgtEl>
                                        <p:attrNameLst>
                                          <p:attrName>style.visibility</p:attrName>
                                        </p:attrNameLst>
                                      </p:cBhvr>
                                      <p:to>
                                        <p:strVal val="visible"/>
                                      </p:to>
                                    </p:set>
                                    <p:animEffect transition="in" filter="wipe(down)">
                                      <p:cBhvr>
                                        <p:cTn id="79" dur="1000"/>
                                        <p:tgtEl>
                                          <p:spTgt spid="12"/>
                                        </p:tgtEl>
                                      </p:cBhvr>
                                    </p:animEffect>
                                  </p:childTnLst>
                                </p:cTn>
                              </p:par>
                            </p:childTnLst>
                          </p:cTn>
                        </p:par>
                        <p:par>
                          <p:cTn id="80" fill="hold">
                            <p:stCondLst>
                              <p:cond delay="3500"/>
                            </p:stCondLst>
                            <p:childTnLst>
                              <p:par>
                                <p:cTn id="81" presetID="22" presetClass="entr" presetSubtype="4" fill="hold" grpId="0" nodeType="afterEffect">
                                  <p:stCondLst>
                                    <p:cond delay="0"/>
                                  </p:stCondLst>
                                  <p:childTnLst>
                                    <p:set>
                                      <p:cBhvr>
                                        <p:cTn id="82" dur="1" fill="hold">
                                          <p:stCondLst>
                                            <p:cond delay="0"/>
                                          </p:stCondLst>
                                        </p:cTn>
                                        <p:tgtEl>
                                          <p:spTgt spid="25"/>
                                        </p:tgtEl>
                                        <p:attrNameLst>
                                          <p:attrName>style.visibility</p:attrName>
                                        </p:attrNameLst>
                                      </p:cBhvr>
                                      <p:to>
                                        <p:strVal val="visible"/>
                                      </p:to>
                                    </p:set>
                                    <p:animEffect transition="in" filter="wipe(down)">
                                      <p:cBhvr>
                                        <p:cTn id="83" dur="500"/>
                                        <p:tgtEl>
                                          <p:spTgt spid="25"/>
                                        </p:tgtEl>
                                      </p:cBhvr>
                                    </p:animEffect>
                                  </p:childTnLst>
                                </p:cTn>
                              </p:par>
                            </p:childTnLst>
                          </p:cTn>
                        </p:par>
                        <p:par>
                          <p:cTn id="84" fill="hold">
                            <p:stCondLst>
                              <p:cond delay="4000"/>
                            </p:stCondLst>
                            <p:childTnLst>
                              <p:par>
                                <p:cTn id="85" presetID="53" presetClass="entr" presetSubtype="16" fill="hold" grpId="0" nodeType="afterEffect">
                                  <p:stCondLst>
                                    <p:cond delay="0"/>
                                  </p:stCondLst>
                                  <p:childTnLst>
                                    <p:set>
                                      <p:cBhvr>
                                        <p:cTn id="86" dur="1" fill="hold">
                                          <p:stCondLst>
                                            <p:cond delay="0"/>
                                          </p:stCondLst>
                                        </p:cTn>
                                        <p:tgtEl>
                                          <p:spTgt spid="28"/>
                                        </p:tgtEl>
                                        <p:attrNameLst>
                                          <p:attrName>style.visibility</p:attrName>
                                        </p:attrNameLst>
                                      </p:cBhvr>
                                      <p:to>
                                        <p:strVal val="visible"/>
                                      </p:to>
                                    </p:set>
                                    <p:anim calcmode="lin" valueType="num">
                                      <p:cBhvr>
                                        <p:cTn id="87" dur="500" fill="hold"/>
                                        <p:tgtEl>
                                          <p:spTgt spid="28"/>
                                        </p:tgtEl>
                                        <p:attrNameLst>
                                          <p:attrName>ppt_w</p:attrName>
                                        </p:attrNameLst>
                                      </p:cBhvr>
                                      <p:tavLst>
                                        <p:tav tm="0">
                                          <p:val>
                                            <p:fltVal val="0"/>
                                          </p:val>
                                        </p:tav>
                                        <p:tav tm="100000">
                                          <p:val>
                                            <p:strVal val="#ppt_w"/>
                                          </p:val>
                                        </p:tav>
                                      </p:tavLst>
                                    </p:anim>
                                    <p:anim calcmode="lin" valueType="num">
                                      <p:cBhvr>
                                        <p:cTn id="88" dur="500" fill="hold"/>
                                        <p:tgtEl>
                                          <p:spTgt spid="28"/>
                                        </p:tgtEl>
                                        <p:attrNameLst>
                                          <p:attrName>ppt_h</p:attrName>
                                        </p:attrNameLst>
                                      </p:cBhvr>
                                      <p:tavLst>
                                        <p:tav tm="0">
                                          <p:val>
                                            <p:fltVal val="0"/>
                                          </p:val>
                                        </p:tav>
                                        <p:tav tm="100000">
                                          <p:val>
                                            <p:strVal val="#ppt_h"/>
                                          </p:val>
                                        </p:tav>
                                      </p:tavLst>
                                    </p:anim>
                                    <p:animEffect transition="in" filter="fade">
                                      <p:cBhvr>
                                        <p:cTn id="89" dur="500"/>
                                        <p:tgtEl>
                                          <p:spTgt spid="28"/>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27"/>
                                        </p:tgtEl>
                                        <p:attrNameLst>
                                          <p:attrName>style.visibility</p:attrName>
                                        </p:attrNameLst>
                                      </p:cBhvr>
                                      <p:to>
                                        <p:strVal val="visible"/>
                                      </p:to>
                                    </p:set>
                                    <p:anim calcmode="lin" valueType="num">
                                      <p:cBhvr>
                                        <p:cTn id="92" dur="500" fill="hold"/>
                                        <p:tgtEl>
                                          <p:spTgt spid="27"/>
                                        </p:tgtEl>
                                        <p:attrNameLst>
                                          <p:attrName>ppt_w</p:attrName>
                                        </p:attrNameLst>
                                      </p:cBhvr>
                                      <p:tavLst>
                                        <p:tav tm="0">
                                          <p:val>
                                            <p:fltVal val="0"/>
                                          </p:val>
                                        </p:tav>
                                        <p:tav tm="100000">
                                          <p:val>
                                            <p:strVal val="#ppt_w"/>
                                          </p:val>
                                        </p:tav>
                                      </p:tavLst>
                                    </p:anim>
                                    <p:anim calcmode="lin" valueType="num">
                                      <p:cBhvr>
                                        <p:cTn id="93" dur="500" fill="hold"/>
                                        <p:tgtEl>
                                          <p:spTgt spid="27"/>
                                        </p:tgtEl>
                                        <p:attrNameLst>
                                          <p:attrName>ppt_h</p:attrName>
                                        </p:attrNameLst>
                                      </p:cBhvr>
                                      <p:tavLst>
                                        <p:tav tm="0">
                                          <p:val>
                                            <p:fltVal val="0"/>
                                          </p:val>
                                        </p:tav>
                                        <p:tav tm="100000">
                                          <p:val>
                                            <p:strVal val="#ppt_h"/>
                                          </p:val>
                                        </p:tav>
                                      </p:tavLst>
                                    </p:anim>
                                    <p:animEffect transition="in" filter="fade">
                                      <p:cBhvr>
                                        <p:cTn id="94" dur="500"/>
                                        <p:tgtEl>
                                          <p:spTgt spid="27"/>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26"/>
                                        </p:tgtEl>
                                        <p:attrNameLst>
                                          <p:attrName>style.visibility</p:attrName>
                                        </p:attrNameLst>
                                      </p:cBhvr>
                                      <p:to>
                                        <p:strVal val="visible"/>
                                      </p:to>
                                    </p:set>
                                    <p:anim calcmode="lin" valueType="num">
                                      <p:cBhvr>
                                        <p:cTn id="97" dur="500" fill="hold"/>
                                        <p:tgtEl>
                                          <p:spTgt spid="26"/>
                                        </p:tgtEl>
                                        <p:attrNameLst>
                                          <p:attrName>ppt_w</p:attrName>
                                        </p:attrNameLst>
                                      </p:cBhvr>
                                      <p:tavLst>
                                        <p:tav tm="0">
                                          <p:val>
                                            <p:fltVal val="0"/>
                                          </p:val>
                                        </p:tav>
                                        <p:tav tm="100000">
                                          <p:val>
                                            <p:strVal val="#ppt_w"/>
                                          </p:val>
                                        </p:tav>
                                      </p:tavLst>
                                    </p:anim>
                                    <p:anim calcmode="lin" valueType="num">
                                      <p:cBhvr>
                                        <p:cTn id="98" dur="500" fill="hold"/>
                                        <p:tgtEl>
                                          <p:spTgt spid="26"/>
                                        </p:tgtEl>
                                        <p:attrNameLst>
                                          <p:attrName>ppt_h</p:attrName>
                                        </p:attrNameLst>
                                      </p:cBhvr>
                                      <p:tavLst>
                                        <p:tav tm="0">
                                          <p:val>
                                            <p:fltVal val="0"/>
                                          </p:val>
                                        </p:tav>
                                        <p:tav tm="100000">
                                          <p:val>
                                            <p:strVal val="#ppt_h"/>
                                          </p:val>
                                        </p:tav>
                                      </p:tavLst>
                                    </p:anim>
                                    <p:animEffect transition="in" filter="fade">
                                      <p:cBhvr>
                                        <p:cTn id="99" dur="500"/>
                                        <p:tgtEl>
                                          <p:spTgt spid="26"/>
                                        </p:tgtEl>
                                      </p:cBhvr>
                                    </p:animEffect>
                                  </p:childTnLst>
                                </p:cTn>
                              </p:par>
                            </p:childTnLst>
                          </p:cTn>
                        </p:par>
                        <p:par>
                          <p:cTn id="100" fill="hold">
                            <p:stCondLst>
                              <p:cond delay="4500"/>
                            </p:stCondLst>
                            <p:childTnLst>
                              <p:par>
                                <p:cTn id="101" presetID="22" presetClass="entr" presetSubtype="8" fill="hold" nodeType="after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wipe(left)">
                                      <p:cBhvr>
                                        <p:cTn id="103" dur="500"/>
                                        <p:tgtEl>
                                          <p:spTgt spid="31"/>
                                        </p:tgtEl>
                                      </p:cBhvr>
                                    </p:animEffect>
                                  </p:childTnLst>
                                </p:cTn>
                              </p:par>
                              <p:par>
                                <p:cTn id="104" presetID="22" presetClass="entr" presetSubtype="8" fill="hold" nodeType="withEffect">
                                  <p:stCondLst>
                                    <p:cond delay="0"/>
                                  </p:stCondLst>
                                  <p:childTnLst>
                                    <p:set>
                                      <p:cBhvr>
                                        <p:cTn id="105" dur="1" fill="hold">
                                          <p:stCondLst>
                                            <p:cond delay="0"/>
                                          </p:stCondLst>
                                        </p:cTn>
                                        <p:tgtEl>
                                          <p:spTgt spid="29"/>
                                        </p:tgtEl>
                                        <p:attrNameLst>
                                          <p:attrName>style.visibility</p:attrName>
                                        </p:attrNameLst>
                                      </p:cBhvr>
                                      <p:to>
                                        <p:strVal val="visible"/>
                                      </p:to>
                                    </p:set>
                                    <p:animEffect transition="in" filter="wipe(left)">
                                      <p:cBhvr>
                                        <p:cTn id="106" dur="500"/>
                                        <p:tgtEl>
                                          <p:spTgt spid="29"/>
                                        </p:tgtEl>
                                      </p:cBhvr>
                                    </p:animEffect>
                                  </p:childTnLst>
                                </p:cTn>
                              </p:par>
                              <p:par>
                                <p:cTn id="107" presetID="22" presetClass="entr" presetSubtype="8" fill="hold" nodeType="with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wipe(left)">
                                      <p:cBhvr>
                                        <p:cTn id="109" dur="500"/>
                                        <p:tgtEl>
                                          <p:spTgt spid="30"/>
                                        </p:tgtEl>
                                      </p:cBhvr>
                                    </p:animEffect>
                                  </p:childTnLst>
                                </p:cTn>
                              </p:par>
                              <p:par>
                                <p:cTn id="110" presetID="2" presetClass="entr" presetSubtype="2" fill="hold" nodeType="withEffect">
                                  <p:stCondLst>
                                    <p:cond delay="0"/>
                                  </p:stCondLst>
                                  <p:childTnLst>
                                    <p:set>
                                      <p:cBhvr>
                                        <p:cTn id="111" dur="1" fill="hold">
                                          <p:stCondLst>
                                            <p:cond delay="0"/>
                                          </p:stCondLst>
                                        </p:cTn>
                                        <p:tgtEl>
                                          <p:spTgt spid="32"/>
                                        </p:tgtEl>
                                        <p:attrNameLst>
                                          <p:attrName>style.visibility</p:attrName>
                                        </p:attrNameLst>
                                      </p:cBhvr>
                                      <p:to>
                                        <p:strVal val="visible"/>
                                      </p:to>
                                    </p:set>
                                    <p:anim calcmode="lin" valueType="num">
                                      <p:cBhvr additive="base">
                                        <p:cTn id="112" dur="500" fill="hold"/>
                                        <p:tgtEl>
                                          <p:spTgt spid="32"/>
                                        </p:tgtEl>
                                        <p:attrNameLst>
                                          <p:attrName>ppt_x</p:attrName>
                                        </p:attrNameLst>
                                      </p:cBhvr>
                                      <p:tavLst>
                                        <p:tav tm="0">
                                          <p:val>
                                            <p:strVal val="1+#ppt_w/2"/>
                                          </p:val>
                                        </p:tav>
                                        <p:tav tm="100000">
                                          <p:val>
                                            <p:strVal val="#ppt_x"/>
                                          </p:val>
                                        </p:tav>
                                      </p:tavLst>
                                    </p:anim>
                                    <p:anim calcmode="lin" valueType="num">
                                      <p:cBhvr additive="base">
                                        <p:cTn id="113" dur="500" fill="hold"/>
                                        <p:tgtEl>
                                          <p:spTgt spid="32"/>
                                        </p:tgtEl>
                                        <p:attrNameLst>
                                          <p:attrName>ppt_y</p:attrName>
                                        </p:attrNameLst>
                                      </p:cBhvr>
                                      <p:tavLst>
                                        <p:tav tm="0">
                                          <p:val>
                                            <p:strVal val="#ppt_y"/>
                                          </p:val>
                                        </p:tav>
                                        <p:tav tm="100000">
                                          <p:val>
                                            <p:strVal val="#ppt_y"/>
                                          </p:val>
                                        </p:tav>
                                      </p:tavLst>
                                    </p:anim>
                                  </p:childTnLst>
                                </p:cTn>
                              </p:par>
                              <p:par>
                                <p:cTn id="114" presetID="2" presetClass="entr" presetSubtype="2" fill="hold" nodeType="withEffect">
                                  <p:stCondLst>
                                    <p:cond delay="0"/>
                                  </p:stCondLst>
                                  <p:childTnLst>
                                    <p:set>
                                      <p:cBhvr>
                                        <p:cTn id="115" dur="1" fill="hold">
                                          <p:stCondLst>
                                            <p:cond delay="0"/>
                                          </p:stCondLst>
                                        </p:cTn>
                                        <p:tgtEl>
                                          <p:spTgt spid="35"/>
                                        </p:tgtEl>
                                        <p:attrNameLst>
                                          <p:attrName>style.visibility</p:attrName>
                                        </p:attrNameLst>
                                      </p:cBhvr>
                                      <p:to>
                                        <p:strVal val="visible"/>
                                      </p:to>
                                    </p:set>
                                    <p:anim calcmode="lin" valueType="num">
                                      <p:cBhvr additive="base">
                                        <p:cTn id="116" dur="500" fill="hold"/>
                                        <p:tgtEl>
                                          <p:spTgt spid="35"/>
                                        </p:tgtEl>
                                        <p:attrNameLst>
                                          <p:attrName>ppt_x</p:attrName>
                                        </p:attrNameLst>
                                      </p:cBhvr>
                                      <p:tavLst>
                                        <p:tav tm="0">
                                          <p:val>
                                            <p:strVal val="1+#ppt_w/2"/>
                                          </p:val>
                                        </p:tav>
                                        <p:tav tm="100000">
                                          <p:val>
                                            <p:strVal val="#ppt_x"/>
                                          </p:val>
                                        </p:tav>
                                      </p:tavLst>
                                    </p:anim>
                                    <p:anim calcmode="lin" valueType="num">
                                      <p:cBhvr additive="base">
                                        <p:cTn id="117" dur="500" fill="hold"/>
                                        <p:tgtEl>
                                          <p:spTgt spid="35"/>
                                        </p:tgtEl>
                                        <p:attrNameLst>
                                          <p:attrName>ppt_y</p:attrName>
                                        </p:attrNameLst>
                                      </p:cBhvr>
                                      <p:tavLst>
                                        <p:tav tm="0">
                                          <p:val>
                                            <p:strVal val="#ppt_y"/>
                                          </p:val>
                                        </p:tav>
                                        <p:tav tm="100000">
                                          <p:val>
                                            <p:strVal val="#ppt_y"/>
                                          </p:val>
                                        </p:tav>
                                      </p:tavLst>
                                    </p:anim>
                                  </p:childTnLst>
                                </p:cTn>
                              </p:par>
                              <p:par>
                                <p:cTn id="118" presetID="2" presetClass="entr" presetSubtype="2" fill="hold" nodeType="withEffect">
                                  <p:stCondLst>
                                    <p:cond delay="0"/>
                                  </p:stCondLst>
                                  <p:childTnLst>
                                    <p:set>
                                      <p:cBhvr>
                                        <p:cTn id="119" dur="1" fill="hold">
                                          <p:stCondLst>
                                            <p:cond delay="0"/>
                                          </p:stCondLst>
                                        </p:cTn>
                                        <p:tgtEl>
                                          <p:spTgt spid="38"/>
                                        </p:tgtEl>
                                        <p:attrNameLst>
                                          <p:attrName>style.visibility</p:attrName>
                                        </p:attrNameLst>
                                      </p:cBhvr>
                                      <p:to>
                                        <p:strVal val="visible"/>
                                      </p:to>
                                    </p:set>
                                    <p:anim calcmode="lin" valueType="num">
                                      <p:cBhvr additive="base">
                                        <p:cTn id="120" dur="500" fill="hold"/>
                                        <p:tgtEl>
                                          <p:spTgt spid="38"/>
                                        </p:tgtEl>
                                        <p:attrNameLst>
                                          <p:attrName>ppt_x</p:attrName>
                                        </p:attrNameLst>
                                      </p:cBhvr>
                                      <p:tavLst>
                                        <p:tav tm="0">
                                          <p:val>
                                            <p:strVal val="1+#ppt_w/2"/>
                                          </p:val>
                                        </p:tav>
                                        <p:tav tm="100000">
                                          <p:val>
                                            <p:strVal val="#ppt_x"/>
                                          </p:val>
                                        </p:tav>
                                      </p:tavLst>
                                    </p:anim>
                                    <p:anim calcmode="lin" valueType="num">
                                      <p:cBhvr additive="base">
                                        <p:cTn id="121" dur="500" fill="hold"/>
                                        <p:tgtEl>
                                          <p:spTgt spid="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25" grpId="0" animBg="1"/>
      <p:bldP spid="26" grpId="0" animBg="1"/>
      <p:bldP spid="27" grpId="0" animBg="1"/>
      <p:bldP spid="2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04</a:t>
            </a:r>
            <a:endParaRPr lang="zh-CN" altLang="en-US" dirty="0"/>
          </a:p>
        </p:txBody>
      </p:sp>
      <p:sp>
        <p:nvSpPr>
          <p:cNvPr id="4" name="Freeform 22">
            <a:extLst>
              <a:ext uri="{FF2B5EF4-FFF2-40B4-BE49-F238E27FC236}">
                <a16:creationId xmlns:a16="http://schemas.microsoft.com/office/drawing/2014/main" xmlns="" id="{1B957F9D-D6D9-4939-BE25-9E138C62F369}"/>
              </a:ext>
            </a:extLst>
          </p:cNvPr>
          <p:cNvSpPr>
            <a:spLocks/>
          </p:cNvSpPr>
          <p:nvPr/>
        </p:nvSpPr>
        <p:spPr bwMode="auto">
          <a:xfrm>
            <a:off x="4165778" y="3658744"/>
            <a:ext cx="2902897" cy="2087564"/>
          </a:xfrm>
          <a:custGeom>
            <a:avLst/>
            <a:gdLst>
              <a:gd name="T0" fmla="*/ 168 w 168"/>
              <a:gd name="T1" fmla="*/ 68 h 121"/>
              <a:gd name="T2" fmla="*/ 151 w 168"/>
              <a:gd name="T3" fmla="*/ 87 h 121"/>
              <a:gd name="T4" fmla="*/ 114 w 168"/>
              <a:gd name="T5" fmla="*/ 111 h 121"/>
              <a:gd name="T6" fmla="*/ 65 w 168"/>
              <a:gd name="T7" fmla="*/ 118 h 121"/>
              <a:gd name="T8" fmla="*/ 21 w 168"/>
              <a:gd name="T9" fmla="*/ 97 h 121"/>
              <a:gd name="T10" fmla="*/ 19 w 168"/>
              <a:gd name="T11" fmla="*/ 95 h 121"/>
              <a:gd name="T12" fmla="*/ 4 w 168"/>
              <a:gd name="T13" fmla="*/ 68 h 121"/>
              <a:gd name="T14" fmla="*/ 1 w 168"/>
              <a:gd name="T15" fmla="*/ 38 h 121"/>
              <a:gd name="T16" fmla="*/ 8 w 168"/>
              <a:gd name="T17" fmla="*/ 15 h 121"/>
              <a:gd name="T18" fmla="*/ 21 w 168"/>
              <a:gd name="T19" fmla="*/ 3 h 121"/>
              <a:gd name="T20" fmla="*/ 35 w 168"/>
              <a:gd name="T21" fmla="*/ 2 h 121"/>
              <a:gd name="T22" fmla="*/ 49 w 168"/>
              <a:gd name="T23" fmla="*/ 7 h 121"/>
              <a:gd name="T24" fmla="*/ 62 w 168"/>
              <a:gd name="T25" fmla="*/ 16 h 121"/>
              <a:gd name="T26" fmla="*/ 74 w 168"/>
              <a:gd name="T27" fmla="*/ 27 h 121"/>
              <a:gd name="T28" fmla="*/ 74 w 168"/>
              <a:gd name="T29" fmla="*/ 28 h 121"/>
              <a:gd name="T30" fmla="*/ 93 w 168"/>
              <a:gd name="T31" fmla="*/ 48 h 121"/>
              <a:gd name="T32" fmla="*/ 119 w 168"/>
              <a:gd name="T33" fmla="*/ 64 h 121"/>
              <a:gd name="T34" fmla="*/ 148 w 168"/>
              <a:gd name="T35" fmla="*/ 70 h 121"/>
              <a:gd name="T36" fmla="*/ 168 w 168"/>
              <a:gd name="T37" fmla="*/ 6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8" h="121">
                <a:moveTo>
                  <a:pt x="168" y="68"/>
                </a:moveTo>
                <a:cubicBezTo>
                  <a:pt x="166" y="71"/>
                  <a:pt x="160" y="78"/>
                  <a:pt x="151" y="87"/>
                </a:cubicBezTo>
                <a:cubicBezTo>
                  <a:pt x="142" y="95"/>
                  <a:pt x="129" y="105"/>
                  <a:pt x="114" y="111"/>
                </a:cubicBezTo>
                <a:cubicBezTo>
                  <a:pt x="99" y="117"/>
                  <a:pt x="81" y="121"/>
                  <a:pt x="65" y="118"/>
                </a:cubicBezTo>
                <a:cubicBezTo>
                  <a:pt x="48" y="116"/>
                  <a:pt x="32" y="109"/>
                  <a:pt x="21" y="97"/>
                </a:cubicBezTo>
                <a:cubicBezTo>
                  <a:pt x="20" y="97"/>
                  <a:pt x="20" y="96"/>
                  <a:pt x="19" y="95"/>
                </a:cubicBezTo>
                <a:cubicBezTo>
                  <a:pt x="12" y="88"/>
                  <a:pt x="7" y="78"/>
                  <a:pt x="4" y="68"/>
                </a:cubicBezTo>
                <a:cubicBezTo>
                  <a:pt x="1" y="58"/>
                  <a:pt x="0" y="47"/>
                  <a:pt x="1" y="38"/>
                </a:cubicBezTo>
                <a:cubicBezTo>
                  <a:pt x="2" y="29"/>
                  <a:pt x="4" y="21"/>
                  <a:pt x="8" y="15"/>
                </a:cubicBezTo>
                <a:cubicBezTo>
                  <a:pt x="11" y="9"/>
                  <a:pt x="16" y="5"/>
                  <a:pt x="21" y="3"/>
                </a:cubicBezTo>
                <a:cubicBezTo>
                  <a:pt x="26" y="0"/>
                  <a:pt x="30" y="0"/>
                  <a:pt x="35" y="2"/>
                </a:cubicBezTo>
                <a:cubicBezTo>
                  <a:pt x="40" y="3"/>
                  <a:pt x="45" y="5"/>
                  <a:pt x="49" y="7"/>
                </a:cubicBezTo>
                <a:cubicBezTo>
                  <a:pt x="54" y="10"/>
                  <a:pt x="58" y="13"/>
                  <a:pt x="62" y="16"/>
                </a:cubicBezTo>
                <a:cubicBezTo>
                  <a:pt x="66" y="19"/>
                  <a:pt x="70" y="23"/>
                  <a:pt x="74" y="27"/>
                </a:cubicBezTo>
                <a:cubicBezTo>
                  <a:pt x="74" y="28"/>
                  <a:pt x="74" y="28"/>
                  <a:pt x="74" y="28"/>
                </a:cubicBezTo>
                <a:cubicBezTo>
                  <a:pt x="80" y="33"/>
                  <a:pt x="86" y="41"/>
                  <a:pt x="93" y="48"/>
                </a:cubicBezTo>
                <a:cubicBezTo>
                  <a:pt x="100" y="54"/>
                  <a:pt x="109" y="60"/>
                  <a:pt x="119" y="64"/>
                </a:cubicBezTo>
                <a:cubicBezTo>
                  <a:pt x="128" y="68"/>
                  <a:pt x="139" y="70"/>
                  <a:pt x="148" y="70"/>
                </a:cubicBezTo>
                <a:cubicBezTo>
                  <a:pt x="157" y="70"/>
                  <a:pt x="165" y="68"/>
                  <a:pt x="168" y="68"/>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2400"/>
          </a:p>
        </p:txBody>
      </p:sp>
      <p:sp>
        <p:nvSpPr>
          <p:cNvPr id="6" name="Freeform 25">
            <a:extLst>
              <a:ext uri="{FF2B5EF4-FFF2-40B4-BE49-F238E27FC236}">
                <a16:creationId xmlns:a16="http://schemas.microsoft.com/office/drawing/2014/main" xmlns="" id="{C3951B25-6EF9-4579-8AA1-BB495787F0E0}"/>
              </a:ext>
            </a:extLst>
          </p:cNvPr>
          <p:cNvSpPr>
            <a:spLocks/>
          </p:cNvSpPr>
          <p:nvPr/>
        </p:nvSpPr>
        <p:spPr bwMode="auto">
          <a:xfrm>
            <a:off x="5525085" y="2863105"/>
            <a:ext cx="2501140" cy="1815785"/>
          </a:xfrm>
          <a:custGeom>
            <a:avLst/>
            <a:gdLst>
              <a:gd name="T0" fmla="*/ 0 w 145"/>
              <a:gd name="T1" fmla="*/ 59 h 105"/>
              <a:gd name="T2" fmla="*/ 15 w 145"/>
              <a:gd name="T3" fmla="*/ 75 h 105"/>
              <a:gd name="T4" fmla="*/ 47 w 145"/>
              <a:gd name="T5" fmla="*/ 96 h 105"/>
              <a:gd name="T6" fmla="*/ 90 w 145"/>
              <a:gd name="T7" fmla="*/ 103 h 105"/>
              <a:gd name="T8" fmla="*/ 128 w 145"/>
              <a:gd name="T9" fmla="*/ 84 h 105"/>
              <a:gd name="T10" fmla="*/ 129 w 145"/>
              <a:gd name="T11" fmla="*/ 83 h 105"/>
              <a:gd name="T12" fmla="*/ 142 w 145"/>
              <a:gd name="T13" fmla="*/ 59 h 105"/>
              <a:gd name="T14" fmla="*/ 145 w 145"/>
              <a:gd name="T15" fmla="*/ 33 h 105"/>
              <a:gd name="T16" fmla="*/ 139 w 145"/>
              <a:gd name="T17" fmla="*/ 13 h 105"/>
              <a:gd name="T18" fmla="*/ 128 w 145"/>
              <a:gd name="T19" fmla="*/ 2 h 105"/>
              <a:gd name="T20" fmla="*/ 115 w 145"/>
              <a:gd name="T21" fmla="*/ 1 h 105"/>
              <a:gd name="T22" fmla="*/ 103 w 145"/>
              <a:gd name="T23" fmla="*/ 6 h 105"/>
              <a:gd name="T24" fmla="*/ 92 w 145"/>
              <a:gd name="T25" fmla="*/ 14 h 105"/>
              <a:gd name="T26" fmla="*/ 82 w 145"/>
              <a:gd name="T27" fmla="*/ 23 h 105"/>
              <a:gd name="T28" fmla="*/ 81 w 145"/>
              <a:gd name="T29" fmla="*/ 24 h 105"/>
              <a:gd name="T30" fmla="*/ 65 w 145"/>
              <a:gd name="T31" fmla="*/ 41 h 105"/>
              <a:gd name="T32" fmla="*/ 43 w 145"/>
              <a:gd name="T33" fmla="*/ 56 h 105"/>
              <a:gd name="T34" fmla="*/ 17 w 145"/>
              <a:gd name="T35" fmla="*/ 61 h 105"/>
              <a:gd name="T36" fmla="*/ 0 w 145"/>
              <a:gd name="T37" fmla="*/ 5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5" h="105">
                <a:moveTo>
                  <a:pt x="0" y="59"/>
                </a:moveTo>
                <a:cubicBezTo>
                  <a:pt x="2" y="62"/>
                  <a:pt x="7" y="68"/>
                  <a:pt x="15" y="75"/>
                </a:cubicBezTo>
                <a:cubicBezTo>
                  <a:pt x="23" y="83"/>
                  <a:pt x="34" y="91"/>
                  <a:pt x="47" y="96"/>
                </a:cubicBezTo>
                <a:cubicBezTo>
                  <a:pt x="60" y="102"/>
                  <a:pt x="75" y="105"/>
                  <a:pt x="90" y="103"/>
                </a:cubicBezTo>
                <a:cubicBezTo>
                  <a:pt x="104" y="101"/>
                  <a:pt x="118" y="94"/>
                  <a:pt x="128" y="84"/>
                </a:cubicBezTo>
                <a:cubicBezTo>
                  <a:pt x="128" y="84"/>
                  <a:pt x="128" y="83"/>
                  <a:pt x="129" y="83"/>
                </a:cubicBezTo>
                <a:cubicBezTo>
                  <a:pt x="135" y="76"/>
                  <a:pt x="140" y="67"/>
                  <a:pt x="142" y="59"/>
                </a:cubicBezTo>
                <a:cubicBezTo>
                  <a:pt x="145" y="50"/>
                  <a:pt x="145" y="41"/>
                  <a:pt x="145" y="33"/>
                </a:cubicBezTo>
                <a:cubicBezTo>
                  <a:pt x="144" y="25"/>
                  <a:pt x="142" y="18"/>
                  <a:pt x="139" y="13"/>
                </a:cubicBezTo>
                <a:cubicBezTo>
                  <a:pt x="136" y="8"/>
                  <a:pt x="132" y="4"/>
                  <a:pt x="128" y="2"/>
                </a:cubicBezTo>
                <a:cubicBezTo>
                  <a:pt x="124" y="0"/>
                  <a:pt x="119" y="0"/>
                  <a:pt x="115" y="1"/>
                </a:cubicBezTo>
                <a:cubicBezTo>
                  <a:pt x="111" y="2"/>
                  <a:pt x="107" y="4"/>
                  <a:pt x="103" y="6"/>
                </a:cubicBezTo>
                <a:cubicBezTo>
                  <a:pt x="99" y="8"/>
                  <a:pt x="95" y="11"/>
                  <a:pt x="92" y="14"/>
                </a:cubicBezTo>
                <a:cubicBezTo>
                  <a:pt x="88" y="16"/>
                  <a:pt x="85" y="20"/>
                  <a:pt x="82" y="23"/>
                </a:cubicBezTo>
                <a:cubicBezTo>
                  <a:pt x="81" y="24"/>
                  <a:pt x="81" y="24"/>
                  <a:pt x="81" y="24"/>
                </a:cubicBezTo>
                <a:cubicBezTo>
                  <a:pt x="76" y="29"/>
                  <a:pt x="71" y="35"/>
                  <a:pt x="65" y="41"/>
                </a:cubicBezTo>
                <a:cubicBezTo>
                  <a:pt x="59" y="47"/>
                  <a:pt x="51" y="52"/>
                  <a:pt x="43" y="56"/>
                </a:cubicBezTo>
                <a:cubicBezTo>
                  <a:pt x="34" y="59"/>
                  <a:pt x="25" y="61"/>
                  <a:pt x="17" y="61"/>
                </a:cubicBezTo>
                <a:cubicBezTo>
                  <a:pt x="9" y="61"/>
                  <a:pt x="3" y="59"/>
                  <a:pt x="0" y="5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lt1"/>
              </a:solidFill>
            </a:endParaRPr>
          </a:p>
        </p:txBody>
      </p:sp>
      <p:sp>
        <p:nvSpPr>
          <p:cNvPr id="7" name="Freeform 28">
            <a:extLst>
              <a:ext uri="{FF2B5EF4-FFF2-40B4-BE49-F238E27FC236}">
                <a16:creationId xmlns:a16="http://schemas.microsoft.com/office/drawing/2014/main" xmlns="" id="{6D937971-DEF8-4939-B3E1-618BA7307353}"/>
              </a:ext>
            </a:extLst>
          </p:cNvPr>
          <p:cNvSpPr>
            <a:spLocks/>
          </p:cNvSpPr>
          <p:nvPr/>
        </p:nvSpPr>
        <p:spPr bwMode="auto">
          <a:xfrm>
            <a:off x="4500299" y="2079284"/>
            <a:ext cx="2347525" cy="1673989"/>
          </a:xfrm>
          <a:custGeom>
            <a:avLst/>
            <a:gdLst>
              <a:gd name="T0" fmla="*/ 136 w 136"/>
              <a:gd name="T1" fmla="*/ 55 h 97"/>
              <a:gd name="T2" fmla="*/ 122 w 136"/>
              <a:gd name="T3" fmla="*/ 70 h 97"/>
              <a:gd name="T4" fmla="*/ 92 w 136"/>
              <a:gd name="T5" fmla="*/ 90 h 97"/>
              <a:gd name="T6" fmla="*/ 52 w 136"/>
              <a:gd name="T7" fmla="*/ 96 h 97"/>
              <a:gd name="T8" fmla="*/ 16 w 136"/>
              <a:gd name="T9" fmla="*/ 78 h 97"/>
              <a:gd name="T10" fmla="*/ 15 w 136"/>
              <a:gd name="T11" fmla="*/ 77 h 97"/>
              <a:gd name="T12" fmla="*/ 3 w 136"/>
              <a:gd name="T13" fmla="*/ 55 h 97"/>
              <a:gd name="T14" fmla="*/ 0 w 136"/>
              <a:gd name="T15" fmla="*/ 31 h 97"/>
              <a:gd name="T16" fmla="*/ 6 w 136"/>
              <a:gd name="T17" fmla="*/ 12 h 97"/>
              <a:gd name="T18" fmla="*/ 16 w 136"/>
              <a:gd name="T19" fmla="*/ 2 h 97"/>
              <a:gd name="T20" fmla="*/ 28 w 136"/>
              <a:gd name="T21" fmla="*/ 1 h 97"/>
              <a:gd name="T22" fmla="*/ 39 w 136"/>
              <a:gd name="T23" fmla="*/ 6 h 97"/>
              <a:gd name="T24" fmla="*/ 50 w 136"/>
              <a:gd name="T25" fmla="*/ 13 h 97"/>
              <a:gd name="T26" fmla="*/ 59 w 136"/>
              <a:gd name="T27" fmla="*/ 21 h 97"/>
              <a:gd name="T28" fmla="*/ 60 w 136"/>
              <a:gd name="T29" fmla="*/ 22 h 97"/>
              <a:gd name="T30" fmla="*/ 75 w 136"/>
              <a:gd name="T31" fmla="*/ 38 h 97"/>
              <a:gd name="T32" fmla="*/ 96 w 136"/>
              <a:gd name="T33" fmla="*/ 52 h 97"/>
              <a:gd name="T34" fmla="*/ 120 w 136"/>
              <a:gd name="T35" fmla="*/ 56 h 97"/>
              <a:gd name="T36" fmla="*/ 136 w 136"/>
              <a:gd name="T37" fmla="*/ 5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6" h="97">
                <a:moveTo>
                  <a:pt x="136" y="55"/>
                </a:moveTo>
                <a:cubicBezTo>
                  <a:pt x="134" y="57"/>
                  <a:pt x="129" y="63"/>
                  <a:pt x="122" y="70"/>
                </a:cubicBezTo>
                <a:cubicBezTo>
                  <a:pt x="114" y="77"/>
                  <a:pt x="104" y="85"/>
                  <a:pt x="92" y="90"/>
                </a:cubicBezTo>
                <a:cubicBezTo>
                  <a:pt x="80" y="95"/>
                  <a:pt x="65" y="97"/>
                  <a:pt x="52" y="96"/>
                </a:cubicBezTo>
                <a:cubicBezTo>
                  <a:pt x="38" y="94"/>
                  <a:pt x="25" y="88"/>
                  <a:pt x="16" y="78"/>
                </a:cubicBezTo>
                <a:cubicBezTo>
                  <a:pt x="16" y="78"/>
                  <a:pt x="15" y="77"/>
                  <a:pt x="15" y="77"/>
                </a:cubicBezTo>
                <a:cubicBezTo>
                  <a:pt x="9" y="71"/>
                  <a:pt x="5" y="63"/>
                  <a:pt x="3" y="55"/>
                </a:cubicBezTo>
                <a:cubicBezTo>
                  <a:pt x="0" y="47"/>
                  <a:pt x="0" y="38"/>
                  <a:pt x="0" y="31"/>
                </a:cubicBezTo>
                <a:cubicBezTo>
                  <a:pt x="1" y="23"/>
                  <a:pt x="3" y="17"/>
                  <a:pt x="6" y="12"/>
                </a:cubicBezTo>
                <a:cubicBezTo>
                  <a:pt x="9" y="7"/>
                  <a:pt x="12" y="4"/>
                  <a:pt x="16" y="2"/>
                </a:cubicBezTo>
                <a:cubicBezTo>
                  <a:pt x="20" y="0"/>
                  <a:pt x="24" y="0"/>
                  <a:pt x="28" y="1"/>
                </a:cubicBezTo>
                <a:cubicBezTo>
                  <a:pt x="32" y="2"/>
                  <a:pt x="36" y="3"/>
                  <a:pt x="39" y="6"/>
                </a:cubicBezTo>
                <a:cubicBezTo>
                  <a:pt x="43" y="8"/>
                  <a:pt x="46" y="10"/>
                  <a:pt x="50" y="13"/>
                </a:cubicBezTo>
                <a:cubicBezTo>
                  <a:pt x="53" y="15"/>
                  <a:pt x="56" y="18"/>
                  <a:pt x="59" y="21"/>
                </a:cubicBezTo>
                <a:cubicBezTo>
                  <a:pt x="60" y="22"/>
                  <a:pt x="60" y="22"/>
                  <a:pt x="60" y="22"/>
                </a:cubicBezTo>
                <a:cubicBezTo>
                  <a:pt x="64" y="27"/>
                  <a:pt x="69" y="33"/>
                  <a:pt x="75" y="38"/>
                </a:cubicBezTo>
                <a:cubicBezTo>
                  <a:pt x="81" y="44"/>
                  <a:pt x="88" y="49"/>
                  <a:pt x="96" y="52"/>
                </a:cubicBezTo>
                <a:cubicBezTo>
                  <a:pt x="104" y="55"/>
                  <a:pt x="112" y="56"/>
                  <a:pt x="120" y="56"/>
                </a:cubicBezTo>
                <a:cubicBezTo>
                  <a:pt x="127" y="57"/>
                  <a:pt x="133" y="55"/>
                  <a:pt x="136" y="5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8" name="Freeform 31">
            <a:extLst>
              <a:ext uri="{FF2B5EF4-FFF2-40B4-BE49-F238E27FC236}">
                <a16:creationId xmlns:a16="http://schemas.microsoft.com/office/drawing/2014/main" xmlns="" id="{0AA2595D-C8B4-4D5A-A69C-BD7F5C689AB9}"/>
              </a:ext>
            </a:extLst>
          </p:cNvPr>
          <p:cNvSpPr>
            <a:spLocks/>
          </p:cNvSpPr>
          <p:nvPr/>
        </p:nvSpPr>
        <p:spPr bwMode="auto">
          <a:xfrm>
            <a:off x="5638232" y="1454985"/>
            <a:ext cx="1969400" cy="1402213"/>
          </a:xfrm>
          <a:custGeom>
            <a:avLst/>
            <a:gdLst>
              <a:gd name="T0" fmla="*/ 0 w 114"/>
              <a:gd name="T1" fmla="*/ 46 h 81"/>
              <a:gd name="T2" fmla="*/ 12 w 114"/>
              <a:gd name="T3" fmla="*/ 58 h 81"/>
              <a:gd name="T4" fmla="*/ 37 w 114"/>
              <a:gd name="T5" fmla="*/ 75 h 81"/>
              <a:gd name="T6" fmla="*/ 70 w 114"/>
              <a:gd name="T7" fmla="*/ 80 h 81"/>
              <a:gd name="T8" fmla="*/ 100 w 114"/>
              <a:gd name="T9" fmla="*/ 65 h 81"/>
              <a:gd name="T10" fmla="*/ 101 w 114"/>
              <a:gd name="T11" fmla="*/ 64 h 81"/>
              <a:gd name="T12" fmla="*/ 111 w 114"/>
              <a:gd name="T13" fmla="*/ 45 h 81"/>
              <a:gd name="T14" fmla="*/ 113 w 114"/>
              <a:gd name="T15" fmla="*/ 25 h 81"/>
              <a:gd name="T16" fmla="*/ 109 w 114"/>
              <a:gd name="T17" fmla="*/ 10 h 81"/>
              <a:gd name="T18" fmla="*/ 100 w 114"/>
              <a:gd name="T19" fmla="*/ 1 h 81"/>
              <a:gd name="T20" fmla="*/ 90 w 114"/>
              <a:gd name="T21" fmla="*/ 0 h 81"/>
              <a:gd name="T22" fmla="*/ 81 w 114"/>
              <a:gd name="T23" fmla="*/ 4 h 81"/>
              <a:gd name="T24" fmla="*/ 72 w 114"/>
              <a:gd name="T25" fmla="*/ 10 h 81"/>
              <a:gd name="T26" fmla="*/ 64 w 114"/>
              <a:gd name="T27" fmla="*/ 17 h 81"/>
              <a:gd name="T28" fmla="*/ 64 w 114"/>
              <a:gd name="T29" fmla="*/ 18 h 81"/>
              <a:gd name="T30" fmla="*/ 51 w 114"/>
              <a:gd name="T31" fmla="*/ 32 h 81"/>
              <a:gd name="T32" fmla="*/ 34 w 114"/>
              <a:gd name="T33" fmla="*/ 43 h 81"/>
              <a:gd name="T34" fmla="*/ 14 w 114"/>
              <a:gd name="T35" fmla="*/ 47 h 81"/>
              <a:gd name="T36" fmla="*/ 0 w 114"/>
              <a:gd name="T37" fmla="*/ 4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81">
                <a:moveTo>
                  <a:pt x="0" y="46"/>
                </a:moveTo>
                <a:cubicBezTo>
                  <a:pt x="2" y="48"/>
                  <a:pt x="6" y="53"/>
                  <a:pt x="12" y="58"/>
                </a:cubicBezTo>
                <a:cubicBezTo>
                  <a:pt x="18" y="64"/>
                  <a:pt x="27" y="70"/>
                  <a:pt x="37" y="75"/>
                </a:cubicBezTo>
                <a:cubicBezTo>
                  <a:pt x="47" y="79"/>
                  <a:pt x="59" y="81"/>
                  <a:pt x="70" y="80"/>
                </a:cubicBezTo>
                <a:cubicBezTo>
                  <a:pt x="82" y="78"/>
                  <a:pt x="92" y="73"/>
                  <a:pt x="100" y="65"/>
                </a:cubicBezTo>
                <a:cubicBezTo>
                  <a:pt x="100" y="65"/>
                  <a:pt x="101" y="64"/>
                  <a:pt x="101" y="64"/>
                </a:cubicBezTo>
                <a:cubicBezTo>
                  <a:pt x="106" y="59"/>
                  <a:pt x="109" y="52"/>
                  <a:pt x="111" y="45"/>
                </a:cubicBezTo>
                <a:cubicBezTo>
                  <a:pt x="113" y="39"/>
                  <a:pt x="114" y="32"/>
                  <a:pt x="113" y="25"/>
                </a:cubicBezTo>
                <a:cubicBezTo>
                  <a:pt x="113" y="19"/>
                  <a:pt x="111" y="14"/>
                  <a:pt x="109" y="10"/>
                </a:cubicBezTo>
                <a:cubicBezTo>
                  <a:pt x="106" y="5"/>
                  <a:pt x="103" y="3"/>
                  <a:pt x="100" y="1"/>
                </a:cubicBezTo>
                <a:cubicBezTo>
                  <a:pt x="97" y="0"/>
                  <a:pt x="93" y="0"/>
                  <a:pt x="90" y="0"/>
                </a:cubicBezTo>
                <a:cubicBezTo>
                  <a:pt x="87" y="1"/>
                  <a:pt x="84" y="3"/>
                  <a:pt x="81" y="4"/>
                </a:cubicBezTo>
                <a:cubicBezTo>
                  <a:pt x="78" y="6"/>
                  <a:pt x="75" y="8"/>
                  <a:pt x="72" y="10"/>
                </a:cubicBezTo>
                <a:cubicBezTo>
                  <a:pt x="69" y="12"/>
                  <a:pt x="67" y="15"/>
                  <a:pt x="64" y="17"/>
                </a:cubicBezTo>
                <a:cubicBezTo>
                  <a:pt x="64" y="18"/>
                  <a:pt x="64" y="18"/>
                  <a:pt x="64" y="18"/>
                </a:cubicBezTo>
                <a:cubicBezTo>
                  <a:pt x="60" y="22"/>
                  <a:pt x="56" y="27"/>
                  <a:pt x="51" y="32"/>
                </a:cubicBezTo>
                <a:cubicBezTo>
                  <a:pt x="46" y="36"/>
                  <a:pt x="40" y="40"/>
                  <a:pt x="34" y="43"/>
                </a:cubicBezTo>
                <a:cubicBezTo>
                  <a:pt x="27" y="46"/>
                  <a:pt x="20" y="47"/>
                  <a:pt x="14" y="47"/>
                </a:cubicBezTo>
                <a:cubicBezTo>
                  <a:pt x="8" y="47"/>
                  <a:pt x="2" y="46"/>
                  <a:pt x="0" y="46"/>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lt1"/>
              </a:solidFill>
            </a:endParaRPr>
          </a:p>
        </p:txBody>
      </p:sp>
      <p:grpSp>
        <p:nvGrpSpPr>
          <p:cNvPr id="9" name="Group 14">
            <a:extLst>
              <a:ext uri="{FF2B5EF4-FFF2-40B4-BE49-F238E27FC236}">
                <a16:creationId xmlns:a16="http://schemas.microsoft.com/office/drawing/2014/main" xmlns="" id="{4093721D-2D33-43F6-94F7-4B5114EEDCC9}"/>
              </a:ext>
            </a:extLst>
          </p:cNvPr>
          <p:cNvGrpSpPr/>
          <p:nvPr/>
        </p:nvGrpSpPr>
        <p:grpSpPr>
          <a:xfrm>
            <a:off x="6815060" y="1962282"/>
            <a:ext cx="456665" cy="437052"/>
            <a:chOff x="8383588" y="4452938"/>
            <a:chExt cx="522287" cy="477837"/>
          </a:xfrm>
          <a:solidFill>
            <a:schemeClr val="bg1"/>
          </a:solidFill>
        </p:grpSpPr>
        <p:sp>
          <p:nvSpPr>
            <p:cNvPr id="10" name="Freeform 15">
              <a:extLst>
                <a:ext uri="{FF2B5EF4-FFF2-40B4-BE49-F238E27FC236}">
                  <a16:creationId xmlns:a16="http://schemas.microsoft.com/office/drawing/2014/main" xmlns="" id="{5871D575-352F-41E5-8822-CFFE8ECEF55E}"/>
                </a:ext>
              </a:extLst>
            </p:cNvPr>
            <p:cNvSpPr>
              <a:spLocks/>
            </p:cNvSpPr>
            <p:nvPr/>
          </p:nvSpPr>
          <p:spPr bwMode="auto">
            <a:xfrm>
              <a:off x="8477250" y="4873625"/>
              <a:ext cx="334962" cy="57150"/>
            </a:xfrm>
            <a:custGeom>
              <a:avLst/>
              <a:gdLst>
                <a:gd name="T0" fmla="*/ 69 w 89"/>
                <a:gd name="T1" fmla="*/ 0 h 15"/>
                <a:gd name="T2" fmla="*/ 21 w 89"/>
                <a:gd name="T3" fmla="*/ 0 h 15"/>
                <a:gd name="T4" fmla="*/ 0 w 89"/>
                <a:gd name="T5" fmla="*/ 8 h 15"/>
                <a:gd name="T6" fmla="*/ 10 w 89"/>
                <a:gd name="T7" fmla="*/ 15 h 15"/>
                <a:gd name="T8" fmla="*/ 79 w 89"/>
                <a:gd name="T9" fmla="*/ 15 h 15"/>
                <a:gd name="T10" fmla="*/ 89 w 89"/>
                <a:gd name="T11" fmla="*/ 8 h 15"/>
                <a:gd name="T12" fmla="*/ 69 w 89"/>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9" h="15">
                  <a:moveTo>
                    <a:pt x="69" y="0"/>
                  </a:moveTo>
                  <a:cubicBezTo>
                    <a:pt x="21" y="0"/>
                    <a:pt x="21" y="0"/>
                    <a:pt x="21" y="0"/>
                  </a:cubicBezTo>
                  <a:cubicBezTo>
                    <a:pt x="15" y="0"/>
                    <a:pt x="0" y="3"/>
                    <a:pt x="0" y="8"/>
                  </a:cubicBezTo>
                  <a:cubicBezTo>
                    <a:pt x="0" y="12"/>
                    <a:pt x="5" y="15"/>
                    <a:pt x="10" y="15"/>
                  </a:cubicBezTo>
                  <a:cubicBezTo>
                    <a:pt x="79" y="15"/>
                    <a:pt x="79" y="15"/>
                    <a:pt x="79" y="15"/>
                  </a:cubicBezTo>
                  <a:cubicBezTo>
                    <a:pt x="84" y="15"/>
                    <a:pt x="89" y="12"/>
                    <a:pt x="89" y="8"/>
                  </a:cubicBezTo>
                  <a:cubicBezTo>
                    <a:pt x="89" y="2"/>
                    <a:pt x="74" y="0"/>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1" name="Freeform 16">
              <a:extLst>
                <a:ext uri="{FF2B5EF4-FFF2-40B4-BE49-F238E27FC236}">
                  <a16:creationId xmlns:a16="http://schemas.microsoft.com/office/drawing/2014/main" xmlns="" id="{EE7AE4BA-D681-4F93-BDBE-2CA9A490899D}"/>
                </a:ext>
              </a:extLst>
            </p:cNvPr>
            <p:cNvSpPr>
              <a:spLocks noEditPoints="1"/>
            </p:cNvSpPr>
            <p:nvPr/>
          </p:nvSpPr>
          <p:spPr bwMode="auto">
            <a:xfrm>
              <a:off x="8383588" y="4452938"/>
              <a:ext cx="522287" cy="387350"/>
            </a:xfrm>
            <a:custGeom>
              <a:avLst/>
              <a:gdLst>
                <a:gd name="T0" fmla="*/ 110 w 139"/>
                <a:gd name="T1" fmla="*/ 103 h 103"/>
                <a:gd name="T2" fmla="*/ 30 w 139"/>
                <a:gd name="T3" fmla="*/ 103 h 103"/>
                <a:gd name="T4" fmla="*/ 0 w 139"/>
                <a:gd name="T5" fmla="*/ 74 h 103"/>
                <a:gd name="T6" fmla="*/ 0 w 139"/>
                <a:gd name="T7" fmla="*/ 30 h 103"/>
                <a:gd name="T8" fmla="*/ 30 w 139"/>
                <a:gd name="T9" fmla="*/ 0 h 103"/>
                <a:gd name="T10" fmla="*/ 110 w 139"/>
                <a:gd name="T11" fmla="*/ 0 h 103"/>
                <a:gd name="T12" fmla="*/ 139 w 139"/>
                <a:gd name="T13" fmla="*/ 30 h 103"/>
                <a:gd name="T14" fmla="*/ 139 w 139"/>
                <a:gd name="T15" fmla="*/ 74 h 103"/>
                <a:gd name="T16" fmla="*/ 110 w 139"/>
                <a:gd name="T17" fmla="*/ 103 h 103"/>
                <a:gd name="T18" fmla="*/ 27 w 139"/>
                <a:gd name="T19" fmla="*/ 9 h 103"/>
                <a:gd name="T20" fmla="*/ 8 w 139"/>
                <a:gd name="T21" fmla="*/ 29 h 103"/>
                <a:gd name="T22" fmla="*/ 8 w 139"/>
                <a:gd name="T23" fmla="*/ 75 h 103"/>
                <a:gd name="T24" fmla="*/ 27 w 139"/>
                <a:gd name="T25" fmla="*/ 95 h 103"/>
                <a:gd name="T26" fmla="*/ 112 w 139"/>
                <a:gd name="T27" fmla="*/ 95 h 103"/>
                <a:gd name="T28" fmla="*/ 131 w 139"/>
                <a:gd name="T29" fmla="*/ 75 h 103"/>
                <a:gd name="T30" fmla="*/ 131 w 139"/>
                <a:gd name="T31" fmla="*/ 29 h 103"/>
                <a:gd name="T32" fmla="*/ 112 w 139"/>
                <a:gd name="T33" fmla="*/ 9 h 103"/>
                <a:gd name="T34" fmla="*/ 27 w 139"/>
                <a:gd name="T35" fmla="*/ 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 h="103">
                  <a:moveTo>
                    <a:pt x="110" y="103"/>
                  </a:moveTo>
                  <a:cubicBezTo>
                    <a:pt x="30" y="103"/>
                    <a:pt x="30" y="103"/>
                    <a:pt x="30" y="103"/>
                  </a:cubicBezTo>
                  <a:cubicBezTo>
                    <a:pt x="13" y="103"/>
                    <a:pt x="0" y="90"/>
                    <a:pt x="0" y="74"/>
                  </a:cubicBezTo>
                  <a:cubicBezTo>
                    <a:pt x="0" y="30"/>
                    <a:pt x="0" y="30"/>
                    <a:pt x="0" y="30"/>
                  </a:cubicBezTo>
                  <a:cubicBezTo>
                    <a:pt x="0" y="14"/>
                    <a:pt x="13" y="0"/>
                    <a:pt x="30" y="0"/>
                  </a:cubicBezTo>
                  <a:cubicBezTo>
                    <a:pt x="110" y="0"/>
                    <a:pt x="110" y="0"/>
                    <a:pt x="110" y="0"/>
                  </a:cubicBezTo>
                  <a:cubicBezTo>
                    <a:pt x="126" y="0"/>
                    <a:pt x="139" y="14"/>
                    <a:pt x="139" y="30"/>
                  </a:cubicBezTo>
                  <a:cubicBezTo>
                    <a:pt x="139" y="74"/>
                    <a:pt x="139" y="74"/>
                    <a:pt x="139" y="74"/>
                  </a:cubicBezTo>
                  <a:cubicBezTo>
                    <a:pt x="139" y="90"/>
                    <a:pt x="126" y="103"/>
                    <a:pt x="110" y="103"/>
                  </a:cubicBezTo>
                  <a:close/>
                  <a:moveTo>
                    <a:pt x="27" y="9"/>
                  </a:moveTo>
                  <a:cubicBezTo>
                    <a:pt x="17" y="9"/>
                    <a:pt x="8" y="18"/>
                    <a:pt x="8" y="29"/>
                  </a:cubicBezTo>
                  <a:cubicBezTo>
                    <a:pt x="8" y="75"/>
                    <a:pt x="8" y="75"/>
                    <a:pt x="8" y="75"/>
                  </a:cubicBezTo>
                  <a:cubicBezTo>
                    <a:pt x="8" y="86"/>
                    <a:pt x="17" y="95"/>
                    <a:pt x="27" y="95"/>
                  </a:cubicBezTo>
                  <a:cubicBezTo>
                    <a:pt x="112" y="95"/>
                    <a:pt x="112" y="95"/>
                    <a:pt x="112" y="95"/>
                  </a:cubicBezTo>
                  <a:cubicBezTo>
                    <a:pt x="122" y="95"/>
                    <a:pt x="131" y="86"/>
                    <a:pt x="131" y="75"/>
                  </a:cubicBezTo>
                  <a:cubicBezTo>
                    <a:pt x="131" y="29"/>
                    <a:pt x="131" y="29"/>
                    <a:pt x="131" y="29"/>
                  </a:cubicBezTo>
                  <a:cubicBezTo>
                    <a:pt x="131" y="18"/>
                    <a:pt x="122" y="9"/>
                    <a:pt x="112" y="9"/>
                  </a:cubicBezTo>
                  <a:lnTo>
                    <a:pt x="2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2" name="Freeform 17">
              <a:extLst>
                <a:ext uri="{FF2B5EF4-FFF2-40B4-BE49-F238E27FC236}">
                  <a16:creationId xmlns:a16="http://schemas.microsoft.com/office/drawing/2014/main" xmlns="" id="{595F6DAA-26DC-4336-94A9-2F4C939CFB0F}"/>
                </a:ext>
              </a:extLst>
            </p:cNvPr>
            <p:cNvSpPr>
              <a:spLocks noEditPoints="1"/>
            </p:cNvSpPr>
            <p:nvPr/>
          </p:nvSpPr>
          <p:spPr bwMode="auto">
            <a:xfrm>
              <a:off x="8774113" y="4559300"/>
              <a:ext cx="63500" cy="63500"/>
            </a:xfrm>
            <a:custGeom>
              <a:avLst/>
              <a:gdLst>
                <a:gd name="T0" fmla="*/ 9 w 17"/>
                <a:gd name="T1" fmla="*/ 17 h 17"/>
                <a:gd name="T2" fmla="*/ 0 w 17"/>
                <a:gd name="T3" fmla="*/ 9 h 17"/>
                <a:gd name="T4" fmla="*/ 9 w 17"/>
                <a:gd name="T5" fmla="*/ 0 h 17"/>
                <a:gd name="T6" fmla="*/ 17 w 17"/>
                <a:gd name="T7" fmla="*/ 9 h 17"/>
                <a:gd name="T8" fmla="*/ 9 w 17"/>
                <a:gd name="T9" fmla="*/ 17 h 17"/>
                <a:gd name="T10" fmla="*/ 9 w 17"/>
                <a:gd name="T11" fmla="*/ 5 h 17"/>
                <a:gd name="T12" fmla="*/ 5 w 17"/>
                <a:gd name="T13" fmla="*/ 9 h 17"/>
                <a:gd name="T14" fmla="*/ 9 w 17"/>
                <a:gd name="T15" fmla="*/ 13 h 17"/>
                <a:gd name="T16" fmla="*/ 13 w 17"/>
                <a:gd name="T17" fmla="*/ 9 h 17"/>
                <a:gd name="T18" fmla="*/ 9 w 17"/>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4" y="17"/>
                    <a:pt x="0" y="13"/>
                    <a:pt x="0" y="9"/>
                  </a:cubicBezTo>
                  <a:cubicBezTo>
                    <a:pt x="0" y="4"/>
                    <a:pt x="4" y="0"/>
                    <a:pt x="9" y="0"/>
                  </a:cubicBezTo>
                  <a:cubicBezTo>
                    <a:pt x="13" y="0"/>
                    <a:pt x="17" y="4"/>
                    <a:pt x="17" y="9"/>
                  </a:cubicBezTo>
                  <a:cubicBezTo>
                    <a:pt x="17" y="13"/>
                    <a:pt x="13" y="17"/>
                    <a:pt x="9" y="17"/>
                  </a:cubicBezTo>
                  <a:close/>
                  <a:moveTo>
                    <a:pt x="9" y="5"/>
                  </a:moveTo>
                  <a:cubicBezTo>
                    <a:pt x="6" y="5"/>
                    <a:pt x="5" y="7"/>
                    <a:pt x="5" y="9"/>
                  </a:cubicBezTo>
                  <a:cubicBezTo>
                    <a:pt x="5" y="11"/>
                    <a:pt x="6" y="13"/>
                    <a:pt x="9" y="13"/>
                  </a:cubicBezTo>
                  <a:cubicBezTo>
                    <a:pt x="11" y="13"/>
                    <a:pt x="13" y="11"/>
                    <a:pt x="13" y="9"/>
                  </a:cubicBezTo>
                  <a:cubicBezTo>
                    <a:pt x="13" y="7"/>
                    <a:pt x="11"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3" name="Freeform 18">
              <a:extLst>
                <a:ext uri="{FF2B5EF4-FFF2-40B4-BE49-F238E27FC236}">
                  <a16:creationId xmlns:a16="http://schemas.microsoft.com/office/drawing/2014/main" xmlns="" id="{A6BEEDD9-0862-47D3-AE5F-A46CDD519CCE}"/>
                </a:ext>
              </a:extLst>
            </p:cNvPr>
            <p:cNvSpPr>
              <a:spLocks noEditPoints="1"/>
            </p:cNvSpPr>
            <p:nvPr/>
          </p:nvSpPr>
          <p:spPr bwMode="auto">
            <a:xfrm>
              <a:off x="8669338" y="4629150"/>
              <a:ext cx="63500" cy="65087"/>
            </a:xfrm>
            <a:custGeom>
              <a:avLst/>
              <a:gdLst>
                <a:gd name="T0" fmla="*/ 9 w 17"/>
                <a:gd name="T1" fmla="*/ 17 h 17"/>
                <a:gd name="T2" fmla="*/ 0 w 17"/>
                <a:gd name="T3" fmla="*/ 9 h 17"/>
                <a:gd name="T4" fmla="*/ 9 w 17"/>
                <a:gd name="T5" fmla="*/ 0 h 17"/>
                <a:gd name="T6" fmla="*/ 17 w 17"/>
                <a:gd name="T7" fmla="*/ 9 h 17"/>
                <a:gd name="T8" fmla="*/ 9 w 17"/>
                <a:gd name="T9" fmla="*/ 17 h 17"/>
                <a:gd name="T10" fmla="*/ 9 w 17"/>
                <a:gd name="T11" fmla="*/ 5 h 17"/>
                <a:gd name="T12" fmla="*/ 5 w 17"/>
                <a:gd name="T13" fmla="*/ 9 h 17"/>
                <a:gd name="T14" fmla="*/ 9 w 17"/>
                <a:gd name="T15" fmla="*/ 13 h 17"/>
                <a:gd name="T16" fmla="*/ 13 w 17"/>
                <a:gd name="T17" fmla="*/ 9 h 17"/>
                <a:gd name="T18" fmla="*/ 9 w 17"/>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9" y="17"/>
                  </a:moveTo>
                  <a:cubicBezTo>
                    <a:pt x="4" y="17"/>
                    <a:pt x="0" y="13"/>
                    <a:pt x="0" y="9"/>
                  </a:cubicBezTo>
                  <a:cubicBezTo>
                    <a:pt x="0" y="4"/>
                    <a:pt x="4" y="0"/>
                    <a:pt x="9" y="0"/>
                  </a:cubicBezTo>
                  <a:cubicBezTo>
                    <a:pt x="13" y="0"/>
                    <a:pt x="17" y="4"/>
                    <a:pt x="17" y="9"/>
                  </a:cubicBezTo>
                  <a:cubicBezTo>
                    <a:pt x="17" y="13"/>
                    <a:pt x="13" y="17"/>
                    <a:pt x="9" y="17"/>
                  </a:cubicBezTo>
                  <a:close/>
                  <a:moveTo>
                    <a:pt x="9" y="5"/>
                  </a:moveTo>
                  <a:cubicBezTo>
                    <a:pt x="6" y="5"/>
                    <a:pt x="5" y="7"/>
                    <a:pt x="5" y="9"/>
                  </a:cubicBezTo>
                  <a:cubicBezTo>
                    <a:pt x="5" y="11"/>
                    <a:pt x="6" y="13"/>
                    <a:pt x="9" y="13"/>
                  </a:cubicBezTo>
                  <a:cubicBezTo>
                    <a:pt x="11" y="13"/>
                    <a:pt x="13" y="11"/>
                    <a:pt x="13" y="9"/>
                  </a:cubicBezTo>
                  <a:cubicBezTo>
                    <a:pt x="13" y="7"/>
                    <a:pt x="11" y="5"/>
                    <a:pt x="9"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4" name="Freeform 19">
              <a:extLst>
                <a:ext uri="{FF2B5EF4-FFF2-40B4-BE49-F238E27FC236}">
                  <a16:creationId xmlns:a16="http://schemas.microsoft.com/office/drawing/2014/main" xmlns="" id="{6CD9544B-C58D-480D-B0FF-2D378300B58D}"/>
                </a:ext>
              </a:extLst>
            </p:cNvPr>
            <p:cNvSpPr>
              <a:spLocks noEditPoints="1"/>
            </p:cNvSpPr>
            <p:nvPr/>
          </p:nvSpPr>
          <p:spPr bwMode="auto">
            <a:xfrm>
              <a:off x="8556625" y="4600575"/>
              <a:ext cx="60325" cy="63500"/>
            </a:xfrm>
            <a:custGeom>
              <a:avLst/>
              <a:gdLst>
                <a:gd name="T0" fmla="*/ 8 w 16"/>
                <a:gd name="T1" fmla="*/ 17 h 17"/>
                <a:gd name="T2" fmla="*/ 0 w 16"/>
                <a:gd name="T3" fmla="*/ 9 h 17"/>
                <a:gd name="T4" fmla="*/ 8 w 16"/>
                <a:gd name="T5" fmla="*/ 0 h 17"/>
                <a:gd name="T6" fmla="*/ 16 w 16"/>
                <a:gd name="T7" fmla="*/ 9 h 17"/>
                <a:gd name="T8" fmla="*/ 8 w 16"/>
                <a:gd name="T9" fmla="*/ 17 h 17"/>
                <a:gd name="T10" fmla="*/ 8 w 16"/>
                <a:gd name="T11" fmla="*/ 5 h 17"/>
                <a:gd name="T12" fmla="*/ 4 w 16"/>
                <a:gd name="T13" fmla="*/ 9 h 17"/>
                <a:gd name="T14" fmla="*/ 8 w 16"/>
                <a:gd name="T15" fmla="*/ 13 h 17"/>
                <a:gd name="T16" fmla="*/ 12 w 16"/>
                <a:gd name="T17" fmla="*/ 9 h 17"/>
                <a:gd name="T18" fmla="*/ 8 w 16"/>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7">
                  <a:moveTo>
                    <a:pt x="8" y="17"/>
                  </a:moveTo>
                  <a:cubicBezTo>
                    <a:pt x="3" y="17"/>
                    <a:pt x="0" y="13"/>
                    <a:pt x="0" y="9"/>
                  </a:cubicBezTo>
                  <a:cubicBezTo>
                    <a:pt x="0" y="4"/>
                    <a:pt x="3" y="0"/>
                    <a:pt x="8" y="0"/>
                  </a:cubicBezTo>
                  <a:cubicBezTo>
                    <a:pt x="13" y="0"/>
                    <a:pt x="16" y="4"/>
                    <a:pt x="16" y="9"/>
                  </a:cubicBezTo>
                  <a:cubicBezTo>
                    <a:pt x="16" y="13"/>
                    <a:pt x="13" y="17"/>
                    <a:pt x="8" y="17"/>
                  </a:cubicBezTo>
                  <a:close/>
                  <a:moveTo>
                    <a:pt x="8" y="5"/>
                  </a:moveTo>
                  <a:cubicBezTo>
                    <a:pt x="6" y="5"/>
                    <a:pt x="4" y="7"/>
                    <a:pt x="4" y="9"/>
                  </a:cubicBezTo>
                  <a:cubicBezTo>
                    <a:pt x="4" y="11"/>
                    <a:pt x="6" y="13"/>
                    <a:pt x="8" y="13"/>
                  </a:cubicBezTo>
                  <a:cubicBezTo>
                    <a:pt x="10" y="13"/>
                    <a:pt x="12" y="11"/>
                    <a:pt x="12" y="9"/>
                  </a:cubicBezTo>
                  <a:cubicBezTo>
                    <a:pt x="12" y="7"/>
                    <a:pt x="10" y="5"/>
                    <a:pt x="8"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5" name="Freeform 20">
              <a:extLst>
                <a:ext uri="{FF2B5EF4-FFF2-40B4-BE49-F238E27FC236}">
                  <a16:creationId xmlns:a16="http://schemas.microsoft.com/office/drawing/2014/main" xmlns="" id="{5F6CB1F2-5BA9-4960-8DB5-CAED0EFE5265}"/>
                </a:ext>
              </a:extLst>
            </p:cNvPr>
            <p:cNvSpPr>
              <a:spLocks noEditPoints="1"/>
            </p:cNvSpPr>
            <p:nvPr/>
          </p:nvSpPr>
          <p:spPr bwMode="auto">
            <a:xfrm>
              <a:off x="8451850" y="4675188"/>
              <a:ext cx="63500" cy="60325"/>
            </a:xfrm>
            <a:custGeom>
              <a:avLst/>
              <a:gdLst>
                <a:gd name="T0" fmla="*/ 8 w 17"/>
                <a:gd name="T1" fmla="*/ 16 h 16"/>
                <a:gd name="T2" fmla="*/ 0 w 17"/>
                <a:gd name="T3" fmla="*/ 8 h 16"/>
                <a:gd name="T4" fmla="*/ 8 w 17"/>
                <a:gd name="T5" fmla="*/ 0 h 16"/>
                <a:gd name="T6" fmla="*/ 17 w 17"/>
                <a:gd name="T7" fmla="*/ 8 h 16"/>
                <a:gd name="T8" fmla="*/ 8 w 17"/>
                <a:gd name="T9" fmla="*/ 16 h 16"/>
                <a:gd name="T10" fmla="*/ 8 w 17"/>
                <a:gd name="T11" fmla="*/ 4 h 16"/>
                <a:gd name="T12" fmla="*/ 4 w 17"/>
                <a:gd name="T13" fmla="*/ 8 h 16"/>
                <a:gd name="T14" fmla="*/ 8 w 17"/>
                <a:gd name="T15" fmla="*/ 12 h 16"/>
                <a:gd name="T16" fmla="*/ 12 w 17"/>
                <a:gd name="T17" fmla="*/ 8 h 16"/>
                <a:gd name="T18" fmla="*/ 8 w 17"/>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6">
                  <a:moveTo>
                    <a:pt x="8" y="16"/>
                  </a:moveTo>
                  <a:cubicBezTo>
                    <a:pt x="4" y="16"/>
                    <a:pt x="0" y="13"/>
                    <a:pt x="0" y="8"/>
                  </a:cubicBezTo>
                  <a:cubicBezTo>
                    <a:pt x="0" y="3"/>
                    <a:pt x="4" y="0"/>
                    <a:pt x="8" y="0"/>
                  </a:cubicBezTo>
                  <a:cubicBezTo>
                    <a:pt x="13" y="0"/>
                    <a:pt x="17" y="3"/>
                    <a:pt x="17" y="8"/>
                  </a:cubicBezTo>
                  <a:cubicBezTo>
                    <a:pt x="17" y="13"/>
                    <a:pt x="13" y="16"/>
                    <a:pt x="8" y="16"/>
                  </a:cubicBezTo>
                  <a:close/>
                  <a:moveTo>
                    <a:pt x="8" y="4"/>
                  </a:moveTo>
                  <a:cubicBezTo>
                    <a:pt x="6" y="4"/>
                    <a:pt x="4" y="6"/>
                    <a:pt x="4" y="8"/>
                  </a:cubicBezTo>
                  <a:cubicBezTo>
                    <a:pt x="4" y="10"/>
                    <a:pt x="6" y="12"/>
                    <a:pt x="8" y="12"/>
                  </a:cubicBezTo>
                  <a:cubicBezTo>
                    <a:pt x="11" y="12"/>
                    <a:pt x="12" y="10"/>
                    <a:pt x="12" y="8"/>
                  </a:cubicBezTo>
                  <a:cubicBezTo>
                    <a:pt x="12" y="6"/>
                    <a:pt x="11"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6" name="Freeform 21">
              <a:extLst>
                <a:ext uri="{FF2B5EF4-FFF2-40B4-BE49-F238E27FC236}">
                  <a16:creationId xmlns:a16="http://schemas.microsoft.com/office/drawing/2014/main" xmlns="" id="{82EC1784-D4FF-4330-8C70-8E49EF7664CB}"/>
                </a:ext>
              </a:extLst>
            </p:cNvPr>
            <p:cNvSpPr>
              <a:spLocks/>
            </p:cNvSpPr>
            <p:nvPr/>
          </p:nvSpPr>
          <p:spPr bwMode="auto">
            <a:xfrm>
              <a:off x="8721725" y="4595813"/>
              <a:ext cx="71437" cy="57150"/>
            </a:xfrm>
            <a:custGeom>
              <a:avLst/>
              <a:gdLst>
                <a:gd name="T0" fmla="*/ 2 w 19"/>
                <a:gd name="T1" fmla="*/ 15 h 15"/>
                <a:gd name="T2" fmla="*/ 19 w 19"/>
                <a:gd name="T3" fmla="*/ 4 h 15"/>
                <a:gd name="T4" fmla="*/ 17 w 19"/>
                <a:gd name="T5" fmla="*/ 0 h 15"/>
                <a:gd name="T6" fmla="*/ 0 w 19"/>
                <a:gd name="T7" fmla="*/ 11 h 15"/>
                <a:gd name="T8" fmla="*/ 2 w 19"/>
                <a:gd name="T9" fmla="*/ 15 h 15"/>
              </a:gdLst>
              <a:ahLst/>
              <a:cxnLst>
                <a:cxn ang="0">
                  <a:pos x="T0" y="T1"/>
                </a:cxn>
                <a:cxn ang="0">
                  <a:pos x="T2" y="T3"/>
                </a:cxn>
                <a:cxn ang="0">
                  <a:pos x="T4" y="T5"/>
                </a:cxn>
                <a:cxn ang="0">
                  <a:pos x="T6" y="T7"/>
                </a:cxn>
                <a:cxn ang="0">
                  <a:pos x="T8" y="T9"/>
                </a:cxn>
              </a:cxnLst>
              <a:rect l="0" t="0" r="r" b="b"/>
              <a:pathLst>
                <a:path w="19" h="15">
                  <a:moveTo>
                    <a:pt x="2" y="15"/>
                  </a:moveTo>
                  <a:cubicBezTo>
                    <a:pt x="19" y="4"/>
                    <a:pt x="19" y="4"/>
                    <a:pt x="19" y="4"/>
                  </a:cubicBezTo>
                  <a:cubicBezTo>
                    <a:pt x="17" y="0"/>
                    <a:pt x="17" y="0"/>
                    <a:pt x="17" y="0"/>
                  </a:cubicBezTo>
                  <a:cubicBezTo>
                    <a:pt x="0" y="11"/>
                    <a:pt x="0" y="11"/>
                    <a:pt x="0" y="11"/>
                  </a:cubicBezTo>
                  <a:cubicBezTo>
                    <a:pt x="1" y="12"/>
                    <a:pt x="2" y="14"/>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7" name="Freeform 22">
              <a:extLst>
                <a:ext uri="{FF2B5EF4-FFF2-40B4-BE49-F238E27FC236}">
                  <a16:creationId xmlns:a16="http://schemas.microsoft.com/office/drawing/2014/main" xmlns="" id="{0577A4B8-6685-474B-B64B-5B95CAD34E72}"/>
                </a:ext>
              </a:extLst>
            </p:cNvPr>
            <p:cNvSpPr>
              <a:spLocks/>
            </p:cNvSpPr>
            <p:nvPr/>
          </p:nvSpPr>
          <p:spPr bwMode="auto">
            <a:xfrm>
              <a:off x="8496300" y="4645025"/>
              <a:ext cx="71437" cy="55562"/>
            </a:xfrm>
            <a:custGeom>
              <a:avLst/>
              <a:gdLst>
                <a:gd name="T0" fmla="*/ 16 w 19"/>
                <a:gd name="T1" fmla="*/ 0 h 15"/>
                <a:gd name="T2" fmla="*/ 0 w 19"/>
                <a:gd name="T3" fmla="*/ 11 h 15"/>
                <a:gd name="T4" fmla="*/ 3 w 19"/>
                <a:gd name="T5" fmla="*/ 15 h 15"/>
                <a:gd name="T6" fmla="*/ 19 w 19"/>
                <a:gd name="T7" fmla="*/ 3 h 15"/>
                <a:gd name="T8" fmla="*/ 16 w 19"/>
                <a:gd name="T9" fmla="*/ 0 h 15"/>
              </a:gdLst>
              <a:ahLst/>
              <a:cxnLst>
                <a:cxn ang="0">
                  <a:pos x="T0" y="T1"/>
                </a:cxn>
                <a:cxn ang="0">
                  <a:pos x="T2" y="T3"/>
                </a:cxn>
                <a:cxn ang="0">
                  <a:pos x="T4" y="T5"/>
                </a:cxn>
                <a:cxn ang="0">
                  <a:pos x="T6" y="T7"/>
                </a:cxn>
                <a:cxn ang="0">
                  <a:pos x="T8" y="T9"/>
                </a:cxn>
              </a:cxnLst>
              <a:rect l="0" t="0" r="r" b="b"/>
              <a:pathLst>
                <a:path w="19" h="15">
                  <a:moveTo>
                    <a:pt x="16" y="0"/>
                  </a:moveTo>
                  <a:cubicBezTo>
                    <a:pt x="0" y="11"/>
                    <a:pt x="0" y="11"/>
                    <a:pt x="0" y="11"/>
                  </a:cubicBezTo>
                  <a:cubicBezTo>
                    <a:pt x="3" y="15"/>
                    <a:pt x="3" y="15"/>
                    <a:pt x="3" y="15"/>
                  </a:cubicBezTo>
                  <a:cubicBezTo>
                    <a:pt x="19" y="3"/>
                    <a:pt x="19" y="3"/>
                    <a:pt x="19" y="3"/>
                  </a:cubicBezTo>
                  <a:cubicBezTo>
                    <a:pt x="18" y="2"/>
                    <a:pt x="17" y="1"/>
                    <a:pt x="1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18" name="Freeform 23">
              <a:extLst>
                <a:ext uri="{FF2B5EF4-FFF2-40B4-BE49-F238E27FC236}">
                  <a16:creationId xmlns:a16="http://schemas.microsoft.com/office/drawing/2014/main" xmlns="" id="{89374A05-BDF3-4E1D-984D-9DE8AED69573}"/>
                </a:ext>
              </a:extLst>
            </p:cNvPr>
            <p:cNvSpPr>
              <a:spLocks/>
            </p:cNvSpPr>
            <p:nvPr/>
          </p:nvSpPr>
          <p:spPr bwMode="auto">
            <a:xfrm>
              <a:off x="8612188" y="4633913"/>
              <a:ext cx="60325" cy="30162"/>
            </a:xfrm>
            <a:custGeom>
              <a:avLst/>
              <a:gdLst>
                <a:gd name="T0" fmla="*/ 16 w 16"/>
                <a:gd name="T1" fmla="*/ 4 h 8"/>
                <a:gd name="T2" fmla="*/ 1 w 16"/>
                <a:gd name="T3" fmla="*/ 0 h 8"/>
                <a:gd name="T4" fmla="*/ 1 w 16"/>
                <a:gd name="T5" fmla="*/ 0 h 8"/>
                <a:gd name="T6" fmla="*/ 0 w 16"/>
                <a:gd name="T7" fmla="*/ 4 h 8"/>
                <a:gd name="T8" fmla="*/ 15 w 16"/>
                <a:gd name="T9" fmla="*/ 8 h 8"/>
                <a:gd name="T10" fmla="*/ 15 w 16"/>
                <a:gd name="T11" fmla="*/ 8 h 8"/>
                <a:gd name="T12" fmla="*/ 16 w 16"/>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16" y="4"/>
                  </a:moveTo>
                  <a:cubicBezTo>
                    <a:pt x="1" y="0"/>
                    <a:pt x="1" y="0"/>
                    <a:pt x="1" y="0"/>
                  </a:cubicBezTo>
                  <a:cubicBezTo>
                    <a:pt x="1" y="0"/>
                    <a:pt x="1" y="0"/>
                    <a:pt x="1" y="0"/>
                  </a:cubicBezTo>
                  <a:cubicBezTo>
                    <a:pt x="1" y="1"/>
                    <a:pt x="1" y="3"/>
                    <a:pt x="0" y="4"/>
                  </a:cubicBezTo>
                  <a:cubicBezTo>
                    <a:pt x="15" y="8"/>
                    <a:pt x="15" y="8"/>
                    <a:pt x="15" y="8"/>
                  </a:cubicBezTo>
                  <a:cubicBezTo>
                    <a:pt x="15" y="8"/>
                    <a:pt x="15" y="8"/>
                    <a:pt x="15" y="8"/>
                  </a:cubicBezTo>
                  <a:cubicBezTo>
                    <a:pt x="15" y="6"/>
                    <a:pt x="16" y="5"/>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grpSp>
      <p:grpSp>
        <p:nvGrpSpPr>
          <p:cNvPr id="19" name="Group 24">
            <a:extLst>
              <a:ext uri="{FF2B5EF4-FFF2-40B4-BE49-F238E27FC236}">
                <a16:creationId xmlns:a16="http://schemas.microsoft.com/office/drawing/2014/main" xmlns="" id="{C46D015A-5C81-4480-9DB7-61D2E1ED9161}"/>
              </a:ext>
            </a:extLst>
          </p:cNvPr>
          <p:cNvGrpSpPr/>
          <p:nvPr/>
        </p:nvGrpSpPr>
        <p:grpSpPr>
          <a:xfrm>
            <a:off x="4846880" y="2624703"/>
            <a:ext cx="514737" cy="464991"/>
            <a:chOff x="9204326" y="3648075"/>
            <a:chExt cx="500062" cy="454026"/>
          </a:xfrm>
          <a:solidFill>
            <a:schemeClr val="bg1"/>
          </a:solidFill>
        </p:grpSpPr>
        <p:sp>
          <p:nvSpPr>
            <p:cNvPr id="20" name="Freeform 25">
              <a:extLst>
                <a:ext uri="{FF2B5EF4-FFF2-40B4-BE49-F238E27FC236}">
                  <a16:creationId xmlns:a16="http://schemas.microsoft.com/office/drawing/2014/main" xmlns="" id="{FB9CD595-883B-42E9-8CB8-3134BC1077E1}"/>
                </a:ext>
              </a:extLst>
            </p:cNvPr>
            <p:cNvSpPr>
              <a:spLocks/>
            </p:cNvSpPr>
            <p:nvPr/>
          </p:nvSpPr>
          <p:spPr bwMode="auto">
            <a:xfrm>
              <a:off x="9204326" y="3840163"/>
              <a:ext cx="304800" cy="261938"/>
            </a:xfrm>
            <a:custGeom>
              <a:avLst/>
              <a:gdLst>
                <a:gd name="T0" fmla="*/ 22 w 81"/>
                <a:gd name="T1" fmla="*/ 0 h 70"/>
                <a:gd name="T2" fmla="*/ 33 w 81"/>
                <a:gd name="T3" fmla="*/ 0 h 70"/>
                <a:gd name="T4" fmla="*/ 36 w 81"/>
                <a:gd name="T5" fmla="*/ 10 h 70"/>
                <a:gd name="T6" fmla="*/ 33 w 81"/>
                <a:gd name="T7" fmla="*/ 48 h 70"/>
                <a:gd name="T8" fmla="*/ 41 w 81"/>
                <a:gd name="T9" fmla="*/ 62 h 70"/>
                <a:gd name="T10" fmla="*/ 48 w 81"/>
                <a:gd name="T11" fmla="*/ 48 h 70"/>
                <a:gd name="T12" fmla="*/ 44 w 81"/>
                <a:gd name="T13" fmla="*/ 10 h 70"/>
                <a:gd name="T14" fmla="*/ 47 w 81"/>
                <a:gd name="T15" fmla="*/ 0 h 70"/>
                <a:gd name="T16" fmla="*/ 59 w 81"/>
                <a:gd name="T17" fmla="*/ 0 h 70"/>
                <a:gd name="T18" fmla="*/ 59 w 81"/>
                <a:gd name="T19" fmla="*/ 0 h 70"/>
                <a:gd name="T20" fmla="*/ 79 w 81"/>
                <a:gd name="T21" fmla="*/ 23 h 70"/>
                <a:gd name="T22" fmla="*/ 77 w 81"/>
                <a:gd name="T23" fmla="*/ 47 h 70"/>
                <a:gd name="T24" fmla="*/ 56 w 81"/>
                <a:gd name="T25" fmla="*/ 70 h 70"/>
                <a:gd name="T26" fmla="*/ 25 w 81"/>
                <a:gd name="T27" fmla="*/ 70 h 70"/>
                <a:gd name="T28" fmla="*/ 4 w 81"/>
                <a:gd name="T29" fmla="*/ 47 h 70"/>
                <a:gd name="T30" fmla="*/ 1 w 81"/>
                <a:gd name="T31" fmla="*/ 23 h 70"/>
                <a:gd name="T32" fmla="*/ 22 w 81"/>
                <a:gd name="T3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1" h="70">
                  <a:moveTo>
                    <a:pt x="22" y="0"/>
                  </a:moveTo>
                  <a:cubicBezTo>
                    <a:pt x="33" y="0"/>
                    <a:pt x="33" y="0"/>
                    <a:pt x="33" y="0"/>
                  </a:cubicBezTo>
                  <a:cubicBezTo>
                    <a:pt x="33" y="1"/>
                    <a:pt x="33" y="7"/>
                    <a:pt x="36" y="10"/>
                  </a:cubicBezTo>
                  <a:cubicBezTo>
                    <a:pt x="36" y="10"/>
                    <a:pt x="31" y="39"/>
                    <a:pt x="33" y="48"/>
                  </a:cubicBezTo>
                  <a:cubicBezTo>
                    <a:pt x="34" y="52"/>
                    <a:pt x="37" y="62"/>
                    <a:pt x="41" y="62"/>
                  </a:cubicBezTo>
                  <a:cubicBezTo>
                    <a:pt x="44" y="62"/>
                    <a:pt x="47" y="52"/>
                    <a:pt x="48" y="48"/>
                  </a:cubicBezTo>
                  <a:cubicBezTo>
                    <a:pt x="50" y="39"/>
                    <a:pt x="44" y="10"/>
                    <a:pt x="44" y="10"/>
                  </a:cubicBezTo>
                  <a:cubicBezTo>
                    <a:pt x="45" y="9"/>
                    <a:pt x="46" y="7"/>
                    <a:pt x="47" y="0"/>
                  </a:cubicBezTo>
                  <a:cubicBezTo>
                    <a:pt x="59" y="0"/>
                    <a:pt x="59" y="0"/>
                    <a:pt x="59" y="0"/>
                  </a:cubicBezTo>
                  <a:cubicBezTo>
                    <a:pt x="59" y="0"/>
                    <a:pt x="59" y="0"/>
                    <a:pt x="59" y="0"/>
                  </a:cubicBezTo>
                  <a:cubicBezTo>
                    <a:pt x="70" y="0"/>
                    <a:pt x="81" y="11"/>
                    <a:pt x="79" y="23"/>
                  </a:cubicBezTo>
                  <a:cubicBezTo>
                    <a:pt x="77" y="47"/>
                    <a:pt x="77" y="47"/>
                    <a:pt x="77" y="47"/>
                  </a:cubicBezTo>
                  <a:cubicBezTo>
                    <a:pt x="74" y="59"/>
                    <a:pt x="67" y="70"/>
                    <a:pt x="56" y="70"/>
                  </a:cubicBezTo>
                  <a:cubicBezTo>
                    <a:pt x="25" y="70"/>
                    <a:pt x="25" y="70"/>
                    <a:pt x="25" y="70"/>
                  </a:cubicBezTo>
                  <a:cubicBezTo>
                    <a:pt x="13" y="70"/>
                    <a:pt x="7" y="59"/>
                    <a:pt x="4" y="47"/>
                  </a:cubicBezTo>
                  <a:cubicBezTo>
                    <a:pt x="1" y="23"/>
                    <a:pt x="1" y="23"/>
                    <a:pt x="1" y="23"/>
                  </a:cubicBezTo>
                  <a:cubicBezTo>
                    <a:pt x="0" y="10"/>
                    <a:pt x="11" y="0"/>
                    <a:pt x="2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1" name="Oval 26">
              <a:extLst>
                <a:ext uri="{FF2B5EF4-FFF2-40B4-BE49-F238E27FC236}">
                  <a16:creationId xmlns:a16="http://schemas.microsoft.com/office/drawing/2014/main" xmlns="" id="{6C02E64C-70A3-4A0E-B788-3004F5326D4F}"/>
                </a:ext>
              </a:extLst>
            </p:cNvPr>
            <p:cNvSpPr>
              <a:spLocks noChangeArrowheads="1"/>
            </p:cNvSpPr>
            <p:nvPr/>
          </p:nvSpPr>
          <p:spPr bwMode="auto">
            <a:xfrm>
              <a:off x="9280526" y="3648075"/>
              <a:ext cx="153988" cy="1539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2" name="Freeform 27">
              <a:extLst>
                <a:ext uri="{FF2B5EF4-FFF2-40B4-BE49-F238E27FC236}">
                  <a16:creationId xmlns:a16="http://schemas.microsoft.com/office/drawing/2014/main" xmlns="" id="{6288D155-AD77-4862-958C-7349560E5F07}"/>
                </a:ext>
              </a:extLst>
            </p:cNvPr>
            <p:cNvSpPr>
              <a:spLocks noEditPoints="1"/>
            </p:cNvSpPr>
            <p:nvPr/>
          </p:nvSpPr>
          <p:spPr bwMode="auto">
            <a:xfrm>
              <a:off x="9399588" y="3730625"/>
              <a:ext cx="304800" cy="109538"/>
            </a:xfrm>
            <a:custGeom>
              <a:avLst/>
              <a:gdLst>
                <a:gd name="T0" fmla="*/ 81 w 81"/>
                <a:gd name="T1" fmla="*/ 27 h 29"/>
                <a:gd name="T2" fmla="*/ 64 w 81"/>
                <a:gd name="T3" fmla="*/ 10 h 29"/>
                <a:gd name="T4" fmla="*/ 62 w 81"/>
                <a:gd name="T5" fmla="*/ 10 h 29"/>
                <a:gd name="T6" fmla="*/ 62 w 81"/>
                <a:gd name="T7" fmla="*/ 6 h 29"/>
                <a:gd name="T8" fmla="*/ 55 w 81"/>
                <a:gd name="T9" fmla="*/ 0 h 29"/>
                <a:gd name="T10" fmla="*/ 49 w 81"/>
                <a:gd name="T11" fmla="*/ 6 h 29"/>
                <a:gd name="T12" fmla="*/ 49 w 81"/>
                <a:gd name="T13" fmla="*/ 10 h 29"/>
                <a:gd name="T14" fmla="*/ 24 w 81"/>
                <a:gd name="T15" fmla="*/ 10 h 29"/>
                <a:gd name="T16" fmla="*/ 24 w 81"/>
                <a:gd name="T17" fmla="*/ 6 h 29"/>
                <a:gd name="T18" fmla="*/ 17 w 81"/>
                <a:gd name="T19" fmla="*/ 0 h 29"/>
                <a:gd name="T20" fmla="*/ 15 w 81"/>
                <a:gd name="T21" fmla="*/ 0 h 29"/>
                <a:gd name="T22" fmla="*/ 0 w 81"/>
                <a:gd name="T23" fmla="*/ 23 h 29"/>
                <a:gd name="T24" fmla="*/ 1 w 81"/>
                <a:gd name="T25" fmla="*/ 23 h 29"/>
                <a:gd name="T26" fmla="*/ 1 w 81"/>
                <a:gd name="T27" fmla="*/ 23 h 29"/>
                <a:gd name="T28" fmla="*/ 7 w 81"/>
                <a:gd name="T29" fmla="*/ 23 h 29"/>
                <a:gd name="T30" fmla="*/ 24 w 81"/>
                <a:gd name="T31" fmla="*/ 29 h 29"/>
                <a:gd name="T32" fmla="*/ 81 w 81"/>
                <a:gd name="T33" fmla="*/ 29 h 29"/>
                <a:gd name="T34" fmla="*/ 81 w 81"/>
                <a:gd name="T35" fmla="*/ 27 h 29"/>
                <a:gd name="T36" fmla="*/ 17 w 81"/>
                <a:gd name="T37" fmla="*/ 22 h 29"/>
                <a:gd name="T38" fmla="*/ 11 w 81"/>
                <a:gd name="T39" fmla="*/ 16 h 29"/>
                <a:gd name="T40" fmla="*/ 11 w 81"/>
                <a:gd name="T41" fmla="*/ 15 h 29"/>
                <a:gd name="T42" fmla="*/ 17 w 81"/>
                <a:gd name="T43" fmla="*/ 19 h 29"/>
                <a:gd name="T44" fmla="*/ 23 w 81"/>
                <a:gd name="T45" fmla="*/ 15 h 29"/>
                <a:gd name="T46" fmla="*/ 24 w 81"/>
                <a:gd name="T47" fmla="*/ 16 h 29"/>
                <a:gd name="T48" fmla="*/ 17 w 81"/>
                <a:gd name="T49" fmla="*/ 22 h 29"/>
                <a:gd name="T50" fmla="*/ 55 w 81"/>
                <a:gd name="T51" fmla="*/ 22 h 29"/>
                <a:gd name="T52" fmla="*/ 49 w 81"/>
                <a:gd name="T53" fmla="*/ 16 h 29"/>
                <a:gd name="T54" fmla="*/ 49 w 81"/>
                <a:gd name="T55" fmla="*/ 15 h 29"/>
                <a:gd name="T56" fmla="*/ 55 w 81"/>
                <a:gd name="T57" fmla="*/ 19 h 29"/>
                <a:gd name="T58" fmla="*/ 62 w 81"/>
                <a:gd name="T59" fmla="*/ 15 h 29"/>
                <a:gd name="T60" fmla="*/ 62 w 81"/>
                <a:gd name="T61" fmla="*/ 16 h 29"/>
                <a:gd name="T62" fmla="*/ 55 w 81"/>
                <a:gd name="T63"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29">
                  <a:moveTo>
                    <a:pt x="81" y="27"/>
                  </a:moveTo>
                  <a:cubicBezTo>
                    <a:pt x="81" y="17"/>
                    <a:pt x="73" y="10"/>
                    <a:pt x="64" y="10"/>
                  </a:cubicBezTo>
                  <a:cubicBezTo>
                    <a:pt x="62" y="10"/>
                    <a:pt x="62" y="10"/>
                    <a:pt x="62" y="10"/>
                  </a:cubicBezTo>
                  <a:cubicBezTo>
                    <a:pt x="62" y="6"/>
                    <a:pt x="62" y="6"/>
                    <a:pt x="62" y="6"/>
                  </a:cubicBezTo>
                  <a:cubicBezTo>
                    <a:pt x="62" y="3"/>
                    <a:pt x="59" y="0"/>
                    <a:pt x="55" y="0"/>
                  </a:cubicBezTo>
                  <a:cubicBezTo>
                    <a:pt x="52" y="0"/>
                    <a:pt x="49" y="3"/>
                    <a:pt x="49" y="6"/>
                  </a:cubicBezTo>
                  <a:cubicBezTo>
                    <a:pt x="49" y="10"/>
                    <a:pt x="49" y="10"/>
                    <a:pt x="49" y="10"/>
                  </a:cubicBezTo>
                  <a:cubicBezTo>
                    <a:pt x="24" y="10"/>
                    <a:pt x="24" y="10"/>
                    <a:pt x="24" y="10"/>
                  </a:cubicBezTo>
                  <a:cubicBezTo>
                    <a:pt x="24" y="6"/>
                    <a:pt x="24" y="6"/>
                    <a:pt x="24" y="6"/>
                  </a:cubicBezTo>
                  <a:cubicBezTo>
                    <a:pt x="24" y="3"/>
                    <a:pt x="21" y="0"/>
                    <a:pt x="17" y="0"/>
                  </a:cubicBezTo>
                  <a:cubicBezTo>
                    <a:pt x="17" y="0"/>
                    <a:pt x="16" y="0"/>
                    <a:pt x="15" y="0"/>
                  </a:cubicBezTo>
                  <a:cubicBezTo>
                    <a:pt x="14" y="10"/>
                    <a:pt x="8" y="19"/>
                    <a:pt x="0" y="23"/>
                  </a:cubicBezTo>
                  <a:cubicBezTo>
                    <a:pt x="1" y="23"/>
                    <a:pt x="1" y="23"/>
                    <a:pt x="1" y="23"/>
                  </a:cubicBezTo>
                  <a:cubicBezTo>
                    <a:pt x="1" y="23"/>
                    <a:pt x="1" y="23"/>
                    <a:pt x="1" y="23"/>
                  </a:cubicBezTo>
                  <a:cubicBezTo>
                    <a:pt x="7" y="23"/>
                    <a:pt x="7" y="23"/>
                    <a:pt x="7" y="23"/>
                  </a:cubicBezTo>
                  <a:cubicBezTo>
                    <a:pt x="13" y="23"/>
                    <a:pt x="19" y="25"/>
                    <a:pt x="24" y="29"/>
                  </a:cubicBezTo>
                  <a:cubicBezTo>
                    <a:pt x="81" y="29"/>
                    <a:pt x="81" y="29"/>
                    <a:pt x="81" y="29"/>
                  </a:cubicBezTo>
                  <a:lnTo>
                    <a:pt x="81" y="27"/>
                  </a:lnTo>
                  <a:close/>
                  <a:moveTo>
                    <a:pt x="17" y="22"/>
                  </a:moveTo>
                  <a:cubicBezTo>
                    <a:pt x="14" y="22"/>
                    <a:pt x="11" y="19"/>
                    <a:pt x="11" y="16"/>
                  </a:cubicBezTo>
                  <a:cubicBezTo>
                    <a:pt x="11" y="15"/>
                    <a:pt x="11" y="15"/>
                    <a:pt x="11" y="15"/>
                  </a:cubicBezTo>
                  <a:cubicBezTo>
                    <a:pt x="12" y="17"/>
                    <a:pt x="15" y="19"/>
                    <a:pt x="17" y="19"/>
                  </a:cubicBezTo>
                  <a:cubicBezTo>
                    <a:pt x="20" y="19"/>
                    <a:pt x="22" y="17"/>
                    <a:pt x="23" y="15"/>
                  </a:cubicBezTo>
                  <a:cubicBezTo>
                    <a:pt x="24" y="15"/>
                    <a:pt x="24" y="15"/>
                    <a:pt x="24" y="16"/>
                  </a:cubicBezTo>
                  <a:cubicBezTo>
                    <a:pt x="24" y="19"/>
                    <a:pt x="21" y="22"/>
                    <a:pt x="17" y="22"/>
                  </a:cubicBezTo>
                  <a:close/>
                  <a:moveTo>
                    <a:pt x="55" y="22"/>
                  </a:moveTo>
                  <a:cubicBezTo>
                    <a:pt x="52" y="22"/>
                    <a:pt x="49" y="19"/>
                    <a:pt x="49" y="16"/>
                  </a:cubicBezTo>
                  <a:cubicBezTo>
                    <a:pt x="49" y="15"/>
                    <a:pt x="49" y="15"/>
                    <a:pt x="49" y="15"/>
                  </a:cubicBezTo>
                  <a:cubicBezTo>
                    <a:pt x="50" y="17"/>
                    <a:pt x="53" y="19"/>
                    <a:pt x="55" y="19"/>
                  </a:cubicBezTo>
                  <a:cubicBezTo>
                    <a:pt x="58" y="19"/>
                    <a:pt x="61" y="17"/>
                    <a:pt x="62" y="15"/>
                  </a:cubicBezTo>
                  <a:cubicBezTo>
                    <a:pt x="62" y="15"/>
                    <a:pt x="62" y="15"/>
                    <a:pt x="62" y="16"/>
                  </a:cubicBezTo>
                  <a:cubicBezTo>
                    <a:pt x="62" y="19"/>
                    <a:pt x="59" y="22"/>
                    <a:pt x="55"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3" name="Freeform 28">
              <a:extLst>
                <a:ext uri="{FF2B5EF4-FFF2-40B4-BE49-F238E27FC236}">
                  <a16:creationId xmlns:a16="http://schemas.microsoft.com/office/drawing/2014/main" xmlns="" id="{C2ADD122-5E0F-4CB8-BAE1-E5FF7FCFB114}"/>
                </a:ext>
              </a:extLst>
            </p:cNvPr>
            <p:cNvSpPr>
              <a:spLocks/>
            </p:cNvSpPr>
            <p:nvPr/>
          </p:nvSpPr>
          <p:spPr bwMode="auto">
            <a:xfrm>
              <a:off x="9475788" y="3862388"/>
              <a:ext cx="228600" cy="239713"/>
            </a:xfrm>
            <a:custGeom>
              <a:avLst/>
              <a:gdLst>
                <a:gd name="T0" fmla="*/ 47 w 61"/>
                <a:gd name="T1" fmla="*/ 5 h 64"/>
                <a:gd name="T2" fmla="*/ 55 w 61"/>
                <a:gd name="T3" fmla="*/ 5 h 64"/>
                <a:gd name="T4" fmla="*/ 55 w 61"/>
                <a:gd name="T5" fmla="*/ 48 h 64"/>
                <a:gd name="T6" fmla="*/ 46 w 61"/>
                <a:gd name="T7" fmla="*/ 58 h 64"/>
                <a:gd name="T8" fmla="*/ 5 w 61"/>
                <a:gd name="T9" fmla="*/ 58 h 64"/>
                <a:gd name="T10" fmla="*/ 0 w 61"/>
                <a:gd name="T11" fmla="*/ 64 h 64"/>
                <a:gd name="T12" fmla="*/ 44 w 61"/>
                <a:gd name="T13" fmla="*/ 64 h 64"/>
                <a:gd name="T14" fmla="*/ 61 w 61"/>
                <a:gd name="T15" fmla="*/ 47 h 64"/>
                <a:gd name="T16" fmla="*/ 61 w 61"/>
                <a:gd name="T17" fmla="*/ 0 h 64"/>
                <a:gd name="T18" fmla="*/ 45 w 61"/>
                <a:gd name="T19" fmla="*/ 0 h 64"/>
                <a:gd name="T20" fmla="*/ 9 w 61"/>
                <a:gd name="T21" fmla="*/ 0 h 64"/>
                <a:gd name="T22" fmla="*/ 12 w 61"/>
                <a:gd name="T23" fmla="*/ 5 h 64"/>
                <a:gd name="T24" fmla="*/ 47 w 61"/>
                <a:gd name="T25" fmla="*/ 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64">
                  <a:moveTo>
                    <a:pt x="47" y="5"/>
                  </a:moveTo>
                  <a:cubicBezTo>
                    <a:pt x="55" y="5"/>
                    <a:pt x="55" y="5"/>
                    <a:pt x="55" y="5"/>
                  </a:cubicBezTo>
                  <a:cubicBezTo>
                    <a:pt x="55" y="48"/>
                    <a:pt x="55" y="48"/>
                    <a:pt x="55" y="48"/>
                  </a:cubicBezTo>
                  <a:cubicBezTo>
                    <a:pt x="55" y="53"/>
                    <a:pt x="51" y="58"/>
                    <a:pt x="46" y="58"/>
                  </a:cubicBezTo>
                  <a:cubicBezTo>
                    <a:pt x="5" y="58"/>
                    <a:pt x="5" y="58"/>
                    <a:pt x="5" y="58"/>
                  </a:cubicBezTo>
                  <a:cubicBezTo>
                    <a:pt x="3" y="60"/>
                    <a:pt x="2" y="62"/>
                    <a:pt x="0" y="64"/>
                  </a:cubicBezTo>
                  <a:cubicBezTo>
                    <a:pt x="44" y="64"/>
                    <a:pt x="44" y="64"/>
                    <a:pt x="44" y="64"/>
                  </a:cubicBezTo>
                  <a:cubicBezTo>
                    <a:pt x="53" y="64"/>
                    <a:pt x="61" y="56"/>
                    <a:pt x="61" y="47"/>
                  </a:cubicBezTo>
                  <a:cubicBezTo>
                    <a:pt x="61" y="0"/>
                    <a:pt x="61" y="0"/>
                    <a:pt x="61" y="0"/>
                  </a:cubicBezTo>
                  <a:cubicBezTo>
                    <a:pt x="45" y="0"/>
                    <a:pt x="45" y="0"/>
                    <a:pt x="45" y="0"/>
                  </a:cubicBezTo>
                  <a:cubicBezTo>
                    <a:pt x="9" y="0"/>
                    <a:pt x="9" y="0"/>
                    <a:pt x="9" y="0"/>
                  </a:cubicBezTo>
                  <a:cubicBezTo>
                    <a:pt x="10" y="2"/>
                    <a:pt x="11" y="4"/>
                    <a:pt x="12" y="5"/>
                  </a:cubicBezTo>
                  <a:lnTo>
                    <a:pt x="4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4" name="Freeform 29">
              <a:extLst>
                <a:ext uri="{FF2B5EF4-FFF2-40B4-BE49-F238E27FC236}">
                  <a16:creationId xmlns:a16="http://schemas.microsoft.com/office/drawing/2014/main" xmlns="" id="{C195A0DE-F1D4-4E2D-99A4-F7128911146F}"/>
                </a:ext>
              </a:extLst>
            </p:cNvPr>
            <p:cNvSpPr>
              <a:spLocks/>
            </p:cNvSpPr>
            <p:nvPr/>
          </p:nvSpPr>
          <p:spPr bwMode="auto">
            <a:xfrm>
              <a:off x="9520238" y="3929063"/>
              <a:ext cx="49213" cy="41275"/>
            </a:xfrm>
            <a:custGeom>
              <a:avLst/>
              <a:gdLst>
                <a:gd name="T0" fmla="*/ 11 w 13"/>
                <a:gd name="T1" fmla="*/ 11 h 11"/>
                <a:gd name="T2" fmla="*/ 13 w 13"/>
                <a:gd name="T3" fmla="*/ 10 h 11"/>
                <a:gd name="T4" fmla="*/ 13 w 13"/>
                <a:gd name="T5" fmla="*/ 1 h 11"/>
                <a:gd name="T6" fmla="*/ 11 w 13"/>
                <a:gd name="T7" fmla="*/ 0 h 11"/>
                <a:gd name="T8" fmla="*/ 2 w 13"/>
                <a:gd name="T9" fmla="*/ 0 h 11"/>
                <a:gd name="T10" fmla="*/ 0 w 13"/>
                <a:gd name="T11" fmla="*/ 11 h 11"/>
                <a:gd name="T12" fmla="*/ 11 w 13"/>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1" y="11"/>
                  </a:moveTo>
                  <a:cubicBezTo>
                    <a:pt x="12" y="11"/>
                    <a:pt x="13" y="11"/>
                    <a:pt x="13" y="10"/>
                  </a:cubicBezTo>
                  <a:cubicBezTo>
                    <a:pt x="13" y="1"/>
                    <a:pt x="13" y="1"/>
                    <a:pt x="13" y="1"/>
                  </a:cubicBezTo>
                  <a:cubicBezTo>
                    <a:pt x="13" y="1"/>
                    <a:pt x="12" y="0"/>
                    <a:pt x="11" y="0"/>
                  </a:cubicBezTo>
                  <a:cubicBezTo>
                    <a:pt x="2" y="0"/>
                    <a:pt x="2" y="0"/>
                    <a:pt x="2" y="0"/>
                  </a:cubicBezTo>
                  <a:cubicBezTo>
                    <a:pt x="0" y="11"/>
                    <a:pt x="0" y="11"/>
                    <a:pt x="0" y="11"/>
                  </a:cubicBezTo>
                  <a:lnTo>
                    <a:pt x="11"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5" name="Freeform 30">
              <a:extLst>
                <a:ext uri="{FF2B5EF4-FFF2-40B4-BE49-F238E27FC236}">
                  <a16:creationId xmlns:a16="http://schemas.microsoft.com/office/drawing/2014/main" xmlns="" id="{52573B0D-C90A-4E35-B19F-966ED928431D}"/>
                </a:ext>
              </a:extLst>
            </p:cNvPr>
            <p:cNvSpPr>
              <a:spLocks/>
            </p:cNvSpPr>
            <p:nvPr/>
          </p:nvSpPr>
          <p:spPr bwMode="auto">
            <a:xfrm>
              <a:off x="9586913" y="3929063"/>
              <a:ext cx="65088" cy="41275"/>
            </a:xfrm>
            <a:custGeom>
              <a:avLst/>
              <a:gdLst>
                <a:gd name="T0" fmla="*/ 1 w 17"/>
                <a:gd name="T1" fmla="*/ 11 h 11"/>
                <a:gd name="T2" fmla="*/ 15 w 17"/>
                <a:gd name="T3" fmla="*/ 11 h 11"/>
                <a:gd name="T4" fmla="*/ 17 w 17"/>
                <a:gd name="T5" fmla="*/ 10 h 11"/>
                <a:gd name="T6" fmla="*/ 17 w 17"/>
                <a:gd name="T7" fmla="*/ 1 h 11"/>
                <a:gd name="T8" fmla="*/ 15 w 17"/>
                <a:gd name="T9" fmla="*/ 0 h 11"/>
                <a:gd name="T10" fmla="*/ 1 w 17"/>
                <a:gd name="T11" fmla="*/ 0 h 11"/>
                <a:gd name="T12" fmla="*/ 0 w 17"/>
                <a:gd name="T13" fmla="*/ 1 h 11"/>
                <a:gd name="T14" fmla="*/ 0 w 17"/>
                <a:gd name="T15" fmla="*/ 10 h 11"/>
                <a:gd name="T16" fmla="*/ 1 w 17"/>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
                  <a:moveTo>
                    <a:pt x="1" y="11"/>
                  </a:moveTo>
                  <a:cubicBezTo>
                    <a:pt x="15" y="11"/>
                    <a:pt x="15" y="11"/>
                    <a:pt x="15" y="11"/>
                  </a:cubicBezTo>
                  <a:cubicBezTo>
                    <a:pt x="16" y="11"/>
                    <a:pt x="17" y="11"/>
                    <a:pt x="17" y="10"/>
                  </a:cubicBezTo>
                  <a:cubicBezTo>
                    <a:pt x="17" y="1"/>
                    <a:pt x="17" y="1"/>
                    <a:pt x="17" y="1"/>
                  </a:cubicBezTo>
                  <a:cubicBezTo>
                    <a:pt x="17" y="1"/>
                    <a:pt x="16" y="0"/>
                    <a:pt x="15" y="0"/>
                  </a:cubicBezTo>
                  <a:cubicBezTo>
                    <a:pt x="1" y="0"/>
                    <a:pt x="1" y="0"/>
                    <a:pt x="1" y="0"/>
                  </a:cubicBezTo>
                  <a:cubicBezTo>
                    <a:pt x="1" y="0"/>
                    <a:pt x="0" y="1"/>
                    <a:pt x="0" y="1"/>
                  </a:cubicBezTo>
                  <a:cubicBezTo>
                    <a:pt x="0" y="10"/>
                    <a:pt x="0" y="10"/>
                    <a:pt x="0" y="10"/>
                  </a:cubicBezTo>
                  <a:cubicBezTo>
                    <a:pt x="0" y="11"/>
                    <a:pt x="1" y="11"/>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6" name="Freeform 31">
              <a:extLst>
                <a:ext uri="{FF2B5EF4-FFF2-40B4-BE49-F238E27FC236}">
                  <a16:creationId xmlns:a16="http://schemas.microsoft.com/office/drawing/2014/main" xmlns="" id="{EB376108-1075-4D36-AE35-937EA8EE0EFA}"/>
                </a:ext>
              </a:extLst>
            </p:cNvPr>
            <p:cNvSpPr>
              <a:spLocks/>
            </p:cNvSpPr>
            <p:nvPr/>
          </p:nvSpPr>
          <p:spPr bwMode="auto">
            <a:xfrm>
              <a:off x="9586913" y="3992563"/>
              <a:ext cx="65088" cy="41275"/>
            </a:xfrm>
            <a:custGeom>
              <a:avLst/>
              <a:gdLst>
                <a:gd name="T0" fmla="*/ 1 w 17"/>
                <a:gd name="T1" fmla="*/ 11 h 11"/>
                <a:gd name="T2" fmla="*/ 15 w 17"/>
                <a:gd name="T3" fmla="*/ 11 h 11"/>
                <a:gd name="T4" fmla="*/ 17 w 17"/>
                <a:gd name="T5" fmla="*/ 9 h 11"/>
                <a:gd name="T6" fmla="*/ 17 w 17"/>
                <a:gd name="T7" fmla="*/ 1 h 11"/>
                <a:gd name="T8" fmla="*/ 15 w 17"/>
                <a:gd name="T9" fmla="*/ 0 h 11"/>
                <a:gd name="T10" fmla="*/ 1 w 17"/>
                <a:gd name="T11" fmla="*/ 0 h 11"/>
                <a:gd name="T12" fmla="*/ 0 w 17"/>
                <a:gd name="T13" fmla="*/ 1 h 11"/>
                <a:gd name="T14" fmla="*/ 0 w 17"/>
                <a:gd name="T15" fmla="*/ 9 h 11"/>
                <a:gd name="T16" fmla="*/ 1 w 17"/>
                <a:gd name="T17"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
                  <a:moveTo>
                    <a:pt x="1" y="11"/>
                  </a:moveTo>
                  <a:cubicBezTo>
                    <a:pt x="15" y="11"/>
                    <a:pt x="15" y="11"/>
                    <a:pt x="15" y="11"/>
                  </a:cubicBezTo>
                  <a:cubicBezTo>
                    <a:pt x="16" y="11"/>
                    <a:pt x="17" y="10"/>
                    <a:pt x="17" y="9"/>
                  </a:cubicBezTo>
                  <a:cubicBezTo>
                    <a:pt x="17" y="1"/>
                    <a:pt x="17" y="1"/>
                    <a:pt x="17" y="1"/>
                  </a:cubicBezTo>
                  <a:cubicBezTo>
                    <a:pt x="17" y="0"/>
                    <a:pt x="16" y="0"/>
                    <a:pt x="15" y="0"/>
                  </a:cubicBezTo>
                  <a:cubicBezTo>
                    <a:pt x="1" y="0"/>
                    <a:pt x="1" y="0"/>
                    <a:pt x="1" y="0"/>
                  </a:cubicBezTo>
                  <a:cubicBezTo>
                    <a:pt x="1" y="0"/>
                    <a:pt x="0" y="0"/>
                    <a:pt x="0" y="1"/>
                  </a:cubicBezTo>
                  <a:cubicBezTo>
                    <a:pt x="0" y="9"/>
                    <a:pt x="0" y="9"/>
                    <a:pt x="0" y="9"/>
                  </a:cubicBezTo>
                  <a:cubicBezTo>
                    <a:pt x="0" y="10"/>
                    <a:pt x="1" y="11"/>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27" name="Freeform 32">
              <a:extLst>
                <a:ext uri="{FF2B5EF4-FFF2-40B4-BE49-F238E27FC236}">
                  <a16:creationId xmlns:a16="http://schemas.microsoft.com/office/drawing/2014/main" xmlns="" id="{7BAB5114-B25A-49BE-9BB5-73D146A2F9C8}"/>
                </a:ext>
              </a:extLst>
            </p:cNvPr>
            <p:cNvSpPr>
              <a:spLocks/>
            </p:cNvSpPr>
            <p:nvPr/>
          </p:nvSpPr>
          <p:spPr bwMode="auto">
            <a:xfrm>
              <a:off x="9512301" y="3992563"/>
              <a:ext cx="57150" cy="41275"/>
            </a:xfrm>
            <a:custGeom>
              <a:avLst/>
              <a:gdLst>
                <a:gd name="T0" fmla="*/ 1 w 15"/>
                <a:gd name="T1" fmla="*/ 7 h 11"/>
                <a:gd name="T2" fmla="*/ 1 w 15"/>
                <a:gd name="T3" fmla="*/ 7 h 11"/>
                <a:gd name="T4" fmla="*/ 0 w 15"/>
                <a:gd name="T5" fmla="*/ 11 h 11"/>
                <a:gd name="T6" fmla="*/ 13 w 15"/>
                <a:gd name="T7" fmla="*/ 11 h 11"/>
                <a:gd name="T8" fmla="*/ 15 w 15"/>
                <a:gd name="T9" fmla="*/ 9 h 11"/>
                <a:gd name="T10" fmla="*/ 15 w 15"/>
                <a:gd name="T11" fmla="*/ 1 h 11"/>
                <a:gd name="T12" fmla="*/ 13 w 15"/>
                <a:gd name="T13" fmla="*/ 0 h 11"/>
                <a:gd name="T14" fmla="*/ 2 w 15"/>
                <a:gd name="T15" fmla="*/ 0 h 11"/>
                <a:gd name="T16" fmla="*/ 1 w 15"/>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1">
                  <a:moveTo>
                    <a:pt x="1" y="7"/>
                  </a:moveTo>
                  <a:cubicBezTo>
                    <a:pt x="1" y="7"/>
                    <a:pt x="1" y="7"/>
                    <a:pt x="1" y="7"/>
                  </a:cubicBezTo>
                  <a:cubicBezTo>
                    <a:pt x="0" y="8"/>
                    <a:pt x="0" y="10"/>
                    <a:pt x="0" y="11"/>
                  </a:cubicBezTo>
                  <a:cubicBezTo>
                    <a:pt x="13" y="11"/>
                    <a:pt x="13" y="11"/>
                    <a:pt x="13" y="11"/>
                  </a:cubicBezTo>
                  <a:cubicBezTo>
                    <a:pt x="14" y="11"/>
                    <a:pt x="15" y="10"/>
                    <a:pt x="15" y="9"/>
                  </a:cubicBezTo>
                  <a:cubicBezTo>
                    <a:pt x="15" y="1"/>
                    <a:pt x="15" y="1"/>
                    <a:pt x="15" y="1"/>
                  </a:cubicBezTo>
                  <a:cubicBezTo>
                    <a:pt x="15" y="0"/>
                    <a:pt x="14" y="0"/>
                    <a:pt x="13" y="0"/>
                  </a:cubicBezTo>
                  <a:cubicBezTo>
                    <a:pt x="2" y="0"/>
                    <a:pt x="2" y="0"/>
                    <a:pt x="2" y="0"/>
                  </a:cubicBezTo>
                  <a:cubicBezTo>
                    <a:pt x="1" y="7"/>
                    <a:pt x="1" y="7"/>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grpSp>
      <p:grpSp>
        <p:nvGrpSpPr>
          <p:cNvPr id="28" name="Group 33">
            <a:extLst>
              <a:ext uri="{FF2B5EF4-FFF2-40B4-BE49-F238E27FC236}">
                <a16:creationId xmlns:a16="http://schemas.microsoft.com/office/drawing/2014/main" xmlns="" id="{170FC567-B5A4-4A87-A13E-B3C1C55F710E}"/>
              </a:ext>
            </a:extLst>
          </p:cNvPr>
          <p:cNvGrpSpPr/>
          <p:nvPr/>
        </p:nvGrpSpPr>
        <p:grpSpPr>
          <a:xfrm>
            <a:off x="7064907" y="3414913"/>
            <a:ext cx="512148" cy="619561"/>
            <a:chOff x="9532938" y="3521075"/>
            <a:chExt cx="423862" cy="512763"/>
          </a:xfrm>
          <a:solidFill>
            <a:schemeClr val="bg1"/>
          </a:solidFill>
        </p:grpSpPr>
        <p:sp>
          <p:nvSpPr>
            <p:cNvPr id="29" name="Freeform 34">
              <a:extLst>
                <a:ext uri="{FF2B5EF4-FFF2-40B4-BE49-F238E27FC236}">
                  <a16:creationId xmlns:a16="http://schemas.microsoft.com/office/drawing/2014/main" xmlns="" id="{926AD725-EC9E-41C9-9CE9-8D60DFC980C2}"/>
                </a:ext>
              </a:extLst>
            </p:cNvPr>
            <p:cNvSpPr>
              <a:spLocks/>
            </p:cNvSpPr>
            <p:nvPr/>
          </p:nvSpPr>
          <p:spPr bwMode="auto">
            <a:xfrm>
              <a:off x="9667875" y="3640138"/>
              <a:ext cx="150812" cy="30163"/>
            </a:xfrm>
            <a:custGeom>
              <a:avLst/>
              <a:gdLst>
                <a:gd name="T0" fmla="*/ 40 w 40"/>
                <a:gd name="T1" fmla="*/ 4 h 8"/>
                <a:gd name="T2" fmla="*/ 36 w 40"/>
                <a:gd name="T3" fmla="*/ 8 h 8"/>
                <a:gd name="T4" fmla="*/ 4 w 40"/>
                <a:gd name="T5" fmla="*/ 8 h 8"/>
                <a:gd name="T6" fmla="*/ 0 w 40"/>
                <a:gd name="T7" fmla="*/ 4 h 8"/>
                <a:gd name="T8" fmla="*/ 0 w 40"/>
                <a:gd name="T9" fmla="*/ 4 h 8"/>
                <a:gd name="T10" fmla="*/ 4 w 40"/>
                <a:gd name="T11" fmla="*/ 0 h 8"/>
                <a:gd name="T12" fmla="*/ 36 w 40"/>
                <a:gd name="T13" fmla="*/ 0 h 8"/>
                <a:gd name="T14" fmla="*/ 40 w 40"/>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8">
                  <a:moveTo>
                    <a:pt x="40" y="4"/>
                  </a:moveTo>
                  <a:cubicBezTo>
                    <a:pt x="40" y="6"/>
                    <a:pt x="39" y="8"/>
                    <a:pt x="36" y="8"/>
                  </a:cubicBezTo>
                  <a:cubicBezTo>
                    <a:pt x="4" y="8"/>
                    <a:pt x="4" y="8"/>
                    <a:pt x="4" y="8"/>
                  </a:cubicBezTo>
                  <a:cubicBezTo>
                    <a:pt x="2" y="8"/>
                    <a:pt x="0" y="6"/>
                    <a:pt x="0" y="4"/>
                  </a:cubicBezTo>
                  <a:cubicBezTo>
                    <a:pt x="0" y="4"/>
                    <a:pt x="0" y="4"/>
                    <a:pt x="0" y="4"/>
                  </a:cubicBezTo>
                  <a:cubicBezTo>
                    <a:pt x="0" y="1"/>
                    <a:pt x="2" y="0"/>
                    <a:pt x="4" y="0"/>
                  </a:cubicBezTo>
                  <a:cubicBezTo>
                    <a:pt x="36" y="0"/>
                    <a:pt x="36" y="0"/>
                    <a:pt x="36" y="0"/>
                  </a:cubicBezTo>
                  <a:cubicBezTo>
                    <a:pt x="39" y="0"/>
                    <a:pt x="40" y="1"/>
                    <a:pt x="4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30" name="Freeform 35">
              <a:extLst>
                <a:ext uri="{FF2B5EF4-FFF2-40B4-BE49-F238E27FC236}">
                  <a16:creationId xmlns:a16="http://schemas.microsoft.com/office/drawing/2014/main" xmlns="" id="{6AED7285-EA2E-4EF8-98F6-D1C57AEEEE89}"/>
                </a:ext>
              </a:extLst>
            </p:cNvPr>
            <p:cNvSpPr>
              <a:spLocks/>
            </p:cNvSpPr>
            <p:nvPr/>
          </p:nvSpPr>
          <p:spPr bwMode="auto">
            <a:xfrm>
              <a:off x="9656763" y="3521075"/>
              <a:ext cx="173037" cy="100013"/>
            </a:xfrm>
            <a:custGeom>
              <a:avLst/>
              <a:gdLst>
                <a:gd name="T0" fmla="*/ 46 w 46"/>
                <a:gd name="T1" fmla="*/ 14 h 27"/>
                <a:gd name="T2" fmla="*/ 36 w 46"/>
                <a:gd name="T3" fmla="*/ 27 h 27"/>
                <a:gd name="T4" fmla="*/ 10 w 46"/>
                <a:gd name="T5" fmla="*/ 27 h 27"/>
                <a:gd name="T6" fmla="*/ 0 w 46"/>
                <a:gd name="T7" fmla="*/ 14 h 27"/>
                <a:gd name="T8" fmla="*/ 0 w 46"/>
                <a:gd name="T9" fmla="*/ 14 h 27"/>
                <a:gd name="T10" fmla="*/ 10 w 46"/>
                <a:gd name="T11" fmla="*/ 0 h 27"/>
                <a:gd name="T12" fmla="*/ 20 w 46"/>
                <a:gd name="T13" fmla="*/ 7 h 27"/>
                <a:gd name="T14" fmla="*/ 27 w 46"/>
                <a:gd name="T15" fmla="*/ 0 h 27"/>
                <a:gd name="T16" fmla="*/ 33 w 46"/>
                <a:gd name="T17" fmla="*/ 7 h 27"/>
                <a:gd name="T18" fmla="*/ 36 w 46"/>
                <a:gd name="T19" fmla="*/ 0 h 27"/>
                <a:gd name="T20" fmla="*/ 46 w 46"/>
                <a:gd name="T21"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27">
                  <a:moveTo>
                    <a:pt x="46" y="14"/>
                  </a:moveTo>
                  <a:cubicBezTo>
                    <a:pt x="46" y="21"/>
                    <a:pt x="42" y="27"/>
                    <a:pt x="36" y="27"/>
                  </a:cubicBezTo>
                  <a:cubicBezTo>
                    <a:pt x="10" y="27"/>
                    <a:pt x="10" y="27"/>
                    <a:pt x="10" y="27"/>
                  </a:cubicBezTo>
                  <a:cubicBezTo>
                    <a:pt x="5" y="27"/>
                    <a:pt x="0" y="21"/>
                    <a:pt x="0" y="14"/>
                  </a:cubicBezTo>
                  <a:cubicBezTo>
                    <a:pt x="0" y="14"/>
                    <a:pt x="0" y="14"/>
                    <a:pt x="0" y="14"/>
                  </a:cubicBezTo>
                  <a:cubicBezTo>
                    <a:pt x="0" y="6"/>
                    <a:pt x="5" y="0"/>
                    <a:pt x="10" y="0"/>
                  </a:cubicBezTo>
                  <a:cubicBezTo>
                    <a:pt x="10" y="0"/>
                    <a:pt x="17" y="8"/>
                    <a:pt x="20" y="7"/>
                  </a:cubicBezTo>
                  <a:cubicBezTo>
                    <a:pt x="22" y="7"/>
                    <a:pt x="24" y="0"/>
                    <a:pt x="27" y="0"/>
                  </a:cubicBezTo>
                  <a:cubicBezTo>
                    <a:pt x="29" y="1"/>
                    <a:pt x="31" y="7"/>
                    <a:pt x="33" y="7"/>
                  </a:cubicBezTo>
                  <a:cubicBezTo>
                    <a:pt x="35" y="7"/>
                    <a:pt x="36" y="0"/>
                    <a:pt x="36" y="0"/>
                  </a:cubicBezTo>
                  <a:cubicBezTo>
                    <a:pt x="42" y="0"/>
                    <a:pt x="46" y="6"/>
                    <a:pt x="46"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31" name="Freeform 36">
              <a:extLst>
                <a:ext uri="{FF2B5EF4-FFF2-40B4-BE49-F238E27FC236}">
                  <a16:creationId xmlns:a16="http://schemas.microsoft.com/office/drawing/2014/main" xmlns="" id="{C9C1B6C7-3919-4949-89FC-42473E941AEA}"/>
                </a:ext>
              </a:extLst>
            </p:cNvPr>
            <p:cNvSpPr>
              <a:spLocks noEditPoints="1"/>
            </p:cNvSpPr>
            <p:nvPr/>
          </p:nvSpPr>
          <p:spPr bwMode="auto">
            <a:xfrm>
              <a:off x="9532938" y="3689350"/>
              <a:ext cx="423862" cy="344488"/>
            </a:xfrm>
            <a:custGeom>
              <a:avLst/>
              <a:gdLst>
                <a:gd name="T0" fmla="*/ 113 w 113"/>
                <a:gd name="T1" fmla="*/ 82 h 92"/>
                <a:gd name="T2" fmla="*/ 102 w 113"/>
                <a:gd name="T3" fmla="*/ 92 h 92"/>
                <a:gd name="T4" fmla="*/ 10 w 113"/>
                <a:gd name="T5" fmla="*/ 92 h 92"/>
                <a:gd name="T6" fmla="*/ 0 w 113"/>
                <a:gd name="T7" fmla="*/ 82 h 92"/>
                <a:gd name="T8" fmla="*/ 10 w 113"/>
                <a:gd name="T9" fmla="*/ 71 h 92"/>
                <a:gd name="T10" fmla="*/ 10 w 113"/>
                <a:gd name="T11" fmla="*/ 33 h 92"/>
                <a:gd name="T12" fmla="*/ 43 w 113"/>
                <a:gd name="T13" fmla="*/ 0 h 92"/>
                <a:gd name="T14" fmla="*/ 69 w 113"/>
                <a:gd name="T15" fmla="*/ 0 h 92"/>
                <a:gd name="T16" fmla="*/ 102 w 113"/>
                <a:gd name="T17" fmla="*/ 33 h 92"/>
                <a:gd name="T18" fmla="*/ 102 w 113"/>
                <a:gd name="T19" fmla="*/ 71 h 92"/>
                <a:gd name="T20" fmla="*/ 113 w 113"/>
                <a:gd name="T21" fmla="*/ 82 h 92"/>
                <a:gd name="T22" fmla="*/ 75 w 113"/>
                <a:gd name="T23" fmla="*/ 54 h 92"/>
                <a:gd name="T24" fmla="*/ 62 w 113"/>
                <a:gd name="T25" fmla="*/ 39 h 92"/>
                <a:gd name="T26" fmla="*/ 53 w 113"/>
                <a:gd name="T27" fmla="*/ 32 h 92"/>
                <a:gd name="T28" fmla="*/ 59 w 113"/>
                <a:gd name="T29" fmla="*/ 28 h 92"/>
                <a:gd name="T30" fmla="*/ 70 w 113"/>
                <a:gd name="T31" fmla="*/ 31 h 92"/>
                <a:gd name="T32" fmla="*/ 73 w 113"/>
                <a:gd name="T33" fmla="*/ 22 h 92"/>
                <a:gd name="T34" fmla="*/ 61 w 113"/>
                <a:gd name="T35" fmla="*/ 19 h 92"/>
                <a:gd name="T36" fmla="*/ 61 w 113"/>
                <a:gd name="T37" fmla="*/ 18 h 92"/>
                <a:gd name="T38" fmla="*/ 61 w 113"/>
                <a:gd name="T39" fmla="*/ 18 h 92"/>
                <a:gd name="T40" fmla="*/ 61 w 113"/>
                <a:gd name="T41" fmla="*/ 17 h 92"/>
                <a:gd name="T42" fmla="*/ 57 w 113"/>
                <a:gd name="T43" fmla="*/ 14 h 92"/>
                <a:gd name="T44" fmla="*/ 54 w 113"/>
                <a:gd name="T45" fmla="*/ 17 h 92"/>
                <a:gd name="T46" fmla="*/ 54 w 113"/>
                <a:gd name="T47" fmla="*/ 19 h 92"/>
                <a:gd name="T48" fmla="*/ 54 w 113"/>
                <a:gd name="T49" fmla="*/ 19 h 92"/>
                <a:gd name="T50" fmla="*/ 54 w 113"/>
                <a:gd name="T51" fmla="*/ 20 h 92"/>
                <a:gd name="T52" fmla="*/ 41 w 113"/>
                <a:gd name="T53" fmla="*/ 34 h 92"/>
                <a:gd name="T54" fmla="*/ 55 w 113"/>
                <a:gd name="T55" fmla="*/ 48 h 92"/>
                <a:gd name="T56" fmla="*/ 63 w 113"/>
                <a:gd name="T57" fmla="*/ 55 h 92"/>
                <a:gd name="T58" fmla="*/ 55 w 113"/>
                <a:gd name="T59" fmla="*/ 60 h 92"/>
                <a:gd name="T60" fmla="*/ 43 w 113"/>
                <a:gd name="T61" fmla="*/ 56 h 92"/>
                <a:gd name="T62" fmla="*/ 40 w 113"/>
                <a:gd name="T63" fmla="*/ 65 h 92"/>
                <a:gd name="T64" fmla="*/ 53 w 113"/>
                <a:gd name="T65" fmla="*/ 69 h 92"/>
                <a:gd name="T66" fmla="*/ 53 w 113"/>
                <a:gd name="T67" fmla="*/ 70 h 92"/>
                <a:gd name="T68" fmla="*/ 53 w 113"/>
                <a:gd name="T69" fmla="*/ 70 h 92"/>
                <a:gd name="T70" fmla="*/ 53 w 113"/>
                <a:gd name="T71" fmla="*/ 70 h 92"/>
                <a:gd name="T72" fmla="*/ 57 w 113"/>
                <a:gd name="T73" fmla="*/ 74 h 92"/>
                <a:gd name="T74" fmla="*/ 61 w 113"/>
                <a:gd name="T75" fmla="*/ 70 h 92"/>
                <a:gd name="T76" fmla="*/ 61 w 113"/>
                <a:gd name="T77" fmla="*/ 70 h 92"/>
                <a:gd name="T78" fmla="*/ 61 w 113"/>
                <a:gd name="T79" fmla="*/ 70 h 92"/>
                <a:gd name="T80" fmla="*/ 61 w 113"/>
                <a:gd name="T81" fmla="*/ 68 h 92"/>
                <a:gd name="T82" fmla="*/ 75 w 113"/>
                <a:gd name="T83" fmla="*/ 5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3" h="92">
                  <a:moveTo>
                    <a:pt x="113" y="82"/>
                  </a:moveTo>
                  <a:cubicBezTo>
                    <a:pt x="113" y="87"/>
                    <a:pt x="108" y="92"/>
                    <a:pt x="102" y="92"/>
                  </a:cubicBezTo>
                  <a:cubicBezTo>
                    <a:pt x="10" y="92"/>
                    <a:pt x="10" y="92"/>
                    <a:pt x="10" y="92"/>
                  </a:cubicBezTo>
                  <a:cubicBezTo>
                    <a:pt x="5" y="92"/>
                    <a:pt x="0" y="87"/>
                    <a:pt x="0" y="82"/>
                  </a:cubicBezTo>
                  <a:cubicBezTo>
                    <a:pt x="0" y="76"/>
                    <a:pt x="5" y="71"/>
                    <a:pt x="10" y="71"/>
                  </a:cubicBezTo>
                  <a:cubicBezTo>
                    <a:pt x="10" y="33"/>
                    <a:pt x="10" y="33"/>
                    <a:pt x="10" y="33"/>
                  </a:cubicBezTo>
                  <a:cubicBezTo>
                    <a:pt x="10" y="15"/>
                    <a:pt x="25" y="0"/>
                    <a:pt x="43" y="0"/>
                  </a:cubicBezTo>
                  <a:cubicBezTo>
                    <a:pt x="69" y="0"/>
                    <a:pt x="69" y="0"/>
                    <a:pt x="69" y="0"/>
                  </a:cubicBezTo>
                  <a:cubicBezTo>
                    <a:pt x="87" y="0"/>
                    <a:pt x="102" y="15"/>
                    <a:pt x="102" y="33"/>
                  </a:cubicBezTo>
                  <a:cubicBezTo>
                    <a:pt x="102" y="71"/>
                    <a:pt x="102" y="71"/>
                    <a:pt x="102" y="71"/>
                  </a:cubicBezTo>
                  <a:cubicBezTo>
                    <a:pt x="108" y="71"/>
                    <a:pt x="113" y="76"/>
                    <a:pt x="113" y="82"/>
                  </a:cubicBezTo>
                  <a:close/>
                  <a:moveTo>
                    <a:pt x="75" y="54"/>
                  </a:moveTo>
                  <a:cubicBezTo>
                    <a:pt x="75" y="47"/>
                    <a:pt x="71" y="42"/>
                    <a:pt x="62" y="39"/>
                  </a:cubicBezTo>
                  <a:cubicBezTo>
                    <a:pt x="55" y="37"/>
                    <a:pt x="53" y="35"/>
                    <a:pt x="53" y="32"/>
                  </a:cubicBezTo>
                  <a:cubicBezTo>
                    <a:pt x="52" y="30"/>
                    <a:pt x="54" y="28"/>
                    <a:pt x="59" y="28"/>
                  </a:cubicBezTo>
                  <a:cubicBezTo>
                    <a:pt x="65" y="28"/>
                    <a:pt x="68" y="30"/>
                    <a:pt x="70" y="31"/>
                  </a:cubicBezTo>
                  <a:cubicBezTo>
                    <a:pt x="73" y="22"/>
                    <a:pt x="73" y="22"/>
                    <a:pt x="73" y="22"/>
                  </a:cubicBezTo>
                  <a:cubicBezTo>
                    <a:pt x="70" y="21"/>
                    <a:pt x="66" y="20"/>
                    <a:pt x="61" y="19"/>
                  </a:cubicBezTo>
                  <a:cubicBezTo>
                    <a:pt x="61" y="18"/>
                    <a:pt x="61" y="18"/>
                    <a:pt x="61" y="18"/>
                  </a:cubicBezTo>
                  <a:cubicBezTo>
                    <a:pt x="61" y="18"/>
                    <a:pt x="61" y="18"/>
                    <a:pt x="61" y="18"/>
                  </a:cubicBezTo>
                  <a:cubicBezTo>
                    <a:pt x="61" y="17"/>
                    <a:pt x="61" y="17"/>
                    <a:pt x="61" y="17"/>
                  </a:cubicBezTo>
                  <a:cubicBezTo>
                    <a:pt x="61" y="15"/>
                    <a:pt x="60" y="14"/>
                    <a:pt x="57" y="14"/>
                  </a:cubicBezTo>
                  <a:cubicBezTo>
                    <a:pt x="55" y="14"/>
                    <a:pt x="54" y="15"/>
                    <a:pt x="54" y="17"/>
                  </a:cubicBezTo>
                  <a:cubicBezTo>
                    <a:pt x="54" y="19"/>
                    <a:pt x="54" y="19"/>
                    <a:pt x="54" y="19"/>
                  </a:cubicBezTo>
                  <a:cubicBezTo>
                    <a:pt x="54" y="19"/>
                    <a:pt x="54" y="19"/>
                    <a:pt x="54" y="19"/>
                  </a:cubicBezTo>
                  <a:cubicBezTo>
                    <a:pt x="54" y="20"/>
                    <a:pt x="54" y="20"/>
                    <a:pt x="54" y="20"/>
                  </a:cubicBezTo>
                  <a:cubicBezTo>
                    <a:pt x="45" y="22"/>
                    <a:pt x="41" y="27"/>
                    <a:pt x="41" y="34"/>
                  </a:cubicBezTo>
                  <a:cubicBezTo>
                    <a:pt x="41" y="41"/>
                    <a:pt x="46" y="45"/>
                    <a:pt x="55" y="48"/>
                  </a:cubicBezTo>
                  <a:cubicBezTo>
                    <a:pt x="60" y="50"/>
                    <a:pt x="63" y="52"/>
                    <a:pt x="63" y="55"/>
                  </a:cubicBezTo>
                  <a:cubicBezTo>
                    <a:pt x="63" y="58"/>
                    <a:pt x="60" y="60"/>
                    <a:pt x="55" y="60"/>
                  </a:cubicBezTo>
                  <a:cubicBezTo>
                    <a:pt x="50" y="60"/>
                    <a:pt x="46" y="58"/>
                    <a:pt x="43" y="56"/>
                  </a:cubicBezTo>
                  <a:cubicBezTo>
                    <a:pt x="40" y="65"/>
                    <a:pt x="40" y="65"/>
                    <a:pt x="40" y="65"/>
                  </a:cubicBezTo>
                  <a:cubicBezTo>
                    <a:pt x="43" y="67"/>
                    <a:pt x="48" y="68"/>
                    <a:pt x="53" y="69"/>
                  </a:cubicBezTo>
                  <a:cubicBezTo>
                    <a:pt x="53" y="70"/>
                    <a:pt x="53" y="70"/>
                    <a:pt x="53" y="70"/>
                  </a:cubicBezTo>
                  <a:cubicBezTo>
                    <a:pt x="53" y="70"/>
                    <a:pt x="53" y="70"/>
                    <a:pt x="53" y="70"/>
                  </a:cubicBezTo>
                  <a:cubicBezTo>
                    <a:pt x="53" y="70"/>
                    <a:pt x="53" y="70"/>
                    <a:pt x="53" y="70"/>
                  </a:cubicBezTo>
                  <a:cubicBezTo>
                    <a:pt x="53" y="73"/>
                    <a:pt x="55" y="74"/>
                    <a:pt x="57" y="74"/>
                  </a:cubicBezTo>
                  <a:cubicBezTo>
                    <a:pt x="59" y="74"/>
                    <a:pt x="61" y="73"/>
                    <a:pt x="61" y="70"/>
                  </a:cubicBezTo>
                  <a:cubicBezTo>
                    <a:pt x="61" y="70"/>
                    <a:pt x="61" y="70"/>
                    <a:pt x="61" y="70"/>
                  </a:cubicBezTo>
                  <a:cubicBezTo>
                    <a:pt x="61" y="70"/>
                    <a:pt x="61" y="70"/>
                    <a:pt x="61" y="70"/>
                  </a:cubicBezTo>
                  <a:cubicBezTo>
                    <a:pt x="61" y="68"/>
                    <a:pt x="61" y="68"/>
                    <a:pt x="61" y="68"/>
                  </a:cubicBezTo>
                  <a:cubicBezTo>
                    <a:pt x="70" y="66"/>
                    <a:pt x="75" y="60"/>
                    <a:pt x="7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grpSp>
      <p:grpSp>
        <p:nvGrpSpPr>
          <p:cNvPr id="32" name="Group 37">
            <a:extLst>
              <a:ext uri="{FF2B5EF4-FFF2-40B4-BE49-F238E27FC236}">
                <a16:creationId xmlns:a16="http://schemas.microsoft.com/office/drawing/2014/main" xmlns="" id="{D45F0BF0-C139-49B1-A519-C06531D85874}"/>
              </a:ext>
            </a:extLst>
          </p:cNvPr>
          <p:cNvGrpSpPr/>
          <p:nvPr/>
        </p:nvGrpSpPr>
        <p:grpSpPr>
          <a:xfrm>
            <a:off x="4572000" y="4298691"/>
            <a:ext cx="516229" cy="540012"/>
            <a:chOff x="8385175" y="3870325"/>
            <a:chExt cx="473075" cy="473075"/>
          </a:xfrm>
          <a:solidFill>
            <a:schemeClr val="bg1"/>
          </a:solidFill>
        </p:grpSpPr>
        <p:sp>
          <p:nvSpPr>
            <p:cNvPr id="33" name="Freeform 38">
              <a:extLst>
                <a:ext uri="{FF2B5EF4-FFF2-40B4-BE49-F238E27FC236}">
                  <a16:creationId xmlns:a16="http://schemas.microsoft.com/office/drawing/2014/main" xmlns="" id="{6ECCA74D-88DB-498D-9E2D-1A4B22D21D2E}"/>
                </a:ext>
              </a:extLst>
            </p:cNvPr>
            <p:cNvSpPr>
              <a:spLocks/>
            </p:cNvSpPr>
            <p:nvPr/>
          </p:nvSpPr>
          <p:spPr bwMode="auto">
            <a:xfrm>
              <a:off x="8561388" y="3870325"/>
              <a:ext cx="288925" cy="241300"/>
            </a:xfrm>
            <a:custGeom>
              <a:avLst/>
              <a:gdLst>
                <a:gd name="T0" fmla="*/ 12 w 77"/>
                <a:gd name="T1" fmla="*/ 0 h 64"/>
                <a:gd name="T2" fmla="*/ 19 w 77"/>
                <a:gd name="T3" fmla="*/ 0 h 64"/>
                <a:gd name="T4" fmla="*/ 58 w 77"/>
                <a:gd name="T5" fmla="*/ 0 h 64"/>
                <a:gd name="T6" fmla="*/ 65 w 77"/>
                <a:gd name="T7" fmla="*/ 0 h 64"/>
                <a:gd name="T8" fmla="*/ 77 w 77"/>
                <a:gd name="T9" fmla="*/ 11 h 64"/>
                <a:gd name="T10" fmla="*/ 77 w 77"/>
                <a:gd name="T11" fmla="*/ 25 h 64"/>
                <a:gd name="T12" fmla="*/ 77 w 77"/>
                <a:gd name="T13" fmla="*/ 39 h 64"/>
                <a:gd name="T14" fmla="*/ 65 w 77"/>
                <a:gd name="T15" fmla="*/ 51 h 64"/>
                <a:gd name="T16" fmla="*/ 55 w 77"/>
                <a:gd name="T17" fmla="*/ 51 h 64"/>
                <a:gd name="T18" fmla="*/ 55 w 77"/>
                <a:gd name="T19" fmla="*/ 60 h 64"/>
                <a:gd name="T20" fmla="*/ 52 w 77"/>
                <a:gd name="T21" fmla="*/ 64 h 64"/>
                <a:gd name="T22" fmla="*/ 51 w 77"/>
                <a:gd name="T23" fmla="*/ 64 h 64"/>
                <a:gd name="T24" fmla="*/ 47 w 77"/>
                <a:gd name="T25" fmla="*/ 63 h 64"/>
                <a:gd name="T26" fmla="*/ 35 w 77"/>
                <a:gd name="T27" fmla="*/ 51 h 64"/>
                <a:gd name="T28" fmla="*/ 12 w 77"/>
                <a:gd name="T29" fmla="*/ 51 h 64"/>
                <a:gd name="T30" fmla="*/ 0 w 77"/>
                <a:gd name="T31" fmla="*/ 39 h 64"/>
                <a:gd name="T32" fmla="*/ 0 w 77"/>
                <a:gd name="T33" fmla="*/ 25 h 64"/>
                <a:gd name="T34" fmla="*/ 0 w 77"/>
                <a:gd name="T35" fmla="*/ 11 h 64"/>
                <a:gd name="T36" fmla="*/ 12 w 77"/>
                <a:gd name="T3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4">
                  <a:moveTo>
                    <a:pt x="12" y="0"/>
                  </a:moveTo>
                  <a:cubicBezTo>
                    <a:pt x="19" y="0"/>
                    <a:pt x="19" y="0"/>
                    <a:pt x="19" y="0"/>
                  </a:cubicBezTo>
                  <a:cubicBezTo>
                    <a:pt x="58" y="0"/>
                    <a:pt x="58" y="0"/>
                    <a:pt x="58" y="0"/>
                  </a:cubicBezTo>
                  <a:cubicBezTo>
                    <a:pt x="65" y="0"/>
                    <a:pt x="65" y="0"/>
                    <a:pt x="65" y="0"/>
                  </a:cubicBezTo>
                  <a:cubicBezTo>
                    <a:pt x="72" y="0"/>
                    <a:pt x="77" y="5"/>
                    <a:pt x="77" y="11"/>
                  </a:cubicBezTo>
                  <a:cubicBezTo>
                    <a:pt x="77" y="25"/>
                    <a:pt x="77" y="25"/>
                    <a:pt x="77" y="25"/>
                  </a:cubicBezTo>
                  <a:cubicBezTo>
                    <a:pt x="77" y="39"/>
                    <a:pt x="77" y="39"/>
                    <a:pt x="77" y="39"/>
                  </a:cubicBezTo>
                  <a:cubicBezTo>
                    <a:pt x="77" y="46"/>
                    <a:pt x="72" y="51"/>
                    <a:pt x="65" y="51"/>
                  </a:cubicBezTo>
                  <a:cubicBezTo>
                    <a:pt x="55" y="51"/>
                    <a:pt x="55" y="51"/>
                    <a:pt x="55" y="51"/>
                  </a:cubicBezTo>
                  <a:cubicBezTo>
                    <a:pt x="55" y="60"/>
                    <a:pt x="55" y="60"/>
                    <a:pt x="55" y="60"/>
                  </a:cubicBezTo>
                  <a:cubicBezTo>
                    <a:pt x="55" y="62"/>
                    <a:pt x="54" y="63"/>
                    <a:pt x="52" y="64"/>
                  </a:cubicBezTo>
                  <a:cubicBezTo>
                    <a:pt x="52" y="64"/>
                    <a:pt x="51" y="64"/>
                    <a:pt x="51" y="64"/>
                  </a:cubicBezTo>
                  <a:cubicBezTo>
                    <a:pt x="49" y="64"/>
                    <a:pt x="48" y="64"/>
                    <a:pt x="47" y="63"/>
                  </a:cubicBezTo>
                  <a:cubicBezTo>
                    <a:pt x="35" y="51"/>
                    <a:pt x="35" y="51"/>
                    <a:pt x="35" y="51"/>
                  </a:cubicBezTo>
                  <a:cubicBezTo>
                    <a:pt x="12" y="51"/>
                    <a:pt x="12" y="51"/>
                    <a:pt x="12" y="51"/>
                  </a:cubicBezTo>
                  <a:cubicBezTo>
                    <a:pt x="5" y="51"/>
                    <a:pt x="0" y="46"/>
                    <a:pt x="0" y="39"/>
                  </a:cubicBezTo>
                  <a:cubicBezTo>
                    <a:pt x="0" y="25"/>
                    <a:pt x="0" y="25"/>
                    <a:pt x="0" y="25"/>
                  </a:cubicBezTo>
                  <a:cubicBezTo>
                    <a:pt x="0" y="11"/>
                    <a:pt x="0" y="11"/>
                    <a:pt x="0" y="11"/>
                  </a:cubicBezTo>
                  <a:cubicBezTo>
                    <a:pt x="0" y="5"/>
                    <a:pt x="5"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sp>
          <p:nvSpPr>
            <p:cNvPr id="34" name="Freeform 39">
              <a:extLst>
                <a:ext uri="{FF2B5EF4-FFF2-40B4-BE49-F238E27FC236}">
                  <a16:creationId xmlns:a16="http://schemas.microsoft.com/office/drawing/2014/main" xmlns="" id="{1A3ADE70-AEC9-48B1-A5F0-9B2BF9E1B3A5}"/>
                </a:ext>
              </a:extLst>
            </p:cNvPr>
            <p:cNvSpPr>
              <a:spLocks/>
            </p:cNvSpPr>
            <p:nvPr/>
          </p:nvSpPr>
          <p:spPr bwMode="auto">
            <a:xfrm>
              <a:off x="8385175" y="4010025"/>
              <a:ext cx="473075" cy="333375"/>
            </a:xfrm>
            <a:custGeom>
              <a:avLst/>
              <a:gdLst>
                <a:gd name="T0" fmla="*/ 107 w 126"/>
                <a:gd name="T1" fmla="*/ 25 h 89"/>
                <a:gd name="T2" fmla="*/ 107 w 126"/>
                <a:gd name="T3" fmla="*/ 35 h 89"/>
                <a:gd name="T4" fmla="*/ 104 w 126"/>
                <a:gd name="T5" fmla="*/ 40 h 89"/>
                <a:gd name="T6" fmla="*/ 102 w 126"/>
                <a:gd name="T7" fmla="*/ 41 h 89"/>
                <a:gd name="T8" fmla="*/ 97 w 126"/>
                <a:gd name="T9" fmla="*/ 39 h 89"/>
                <a:gd name="T10" fmla="*/ 82 w 126"/>
                <a:gd name="T11" fmla="*/ 25 h 89"/>
                <a:gd name="T12" fmla="*/ 47 w 126"/>
                <a:gd name="T13" fmla="*/ 25 h 89"/>
                <a:gd name="T14" fmla="*/ 33 w 126"/>
                <a:gd name="T15" fmla="*/ 11 h 89"/>
                <a:gd name="T16" fmla="*/ 33 w 126"/>
                <a:gd name="T17" fmla="*/ 0 h 89"/>
                <a:gd name="T18" fmla="*/ 25 w 126"/>
                <a:gd name="T19" fmla="*/ 0 h 89"/>
                <a:gd name="T20" fmla="*/ 16 w 126"/>
                <a:gd name="T21" fmla="*/ 0 h 89"/>
                <a:gd name="T22" fmla="*/ 0 w 126"/>
                <a:gd name="T23" fmla="*/ 16 h 89"/>
                <a:gd name="T24" fmla="*/ 0 w 126"/>
                <a:gd name="T25" fmla="*/ 34 h 89"/>
                <a:gd name="T26" fmla="*/ 0 w 126"/>
                <a:gd name="T27" fmla="*/ 55 h 89"/>
                <a:gd name="T28" fmla="*/ 16 w 126"/>
                <a:gd name="T29" fmla="*/ 71 h 89"/>
                <a:gd name="T30" fmla="*/ 28 w 126"/>
                <a:gd name="T31" fmla="*/ 71 h 89"/>
                <a:gd name="T32" fmla="*/ 28 w 126"/>
                <a:gd name="T33" fmla="*/ 82 h 89"/>
                <a:gd name="T34" fmla="*/ 32 w 126"/>
                <a:gd name="T35" fmla="*/ 88 h 89"/>
                <a:gd name="T36" fmla="*/ 35 w 126"/>
                <a:gd name="T37" fmla="*/ 89 h 89"/>
                <a:gd name="T38" fmla="*/ 39 w 126"/>
                <a:gd name="T39" fmla="*/ 87 h 89"/>
                <a:gd name="T40" fmla="*/ 56 w 126"/>
                <a:gd name="T41" fmla="*/ 71 h 89"/>
                <a:gd name="T42" fmla="*/ 110 w 126"/>
                <a:gd name="T43" fmla="*/ 71 h 89"/>
                <a:gd name="T44" fmla="*/ 126 w 126"/>
                <a:gd name="T45" fmla="*/ 55 h 89"/>
                <a:gd name="T46" fmla="*/ 126 w 126"/>
                <a:gd name="T47" fmla="*/ 34 h 89"/>
                <a:gd name="T48" fmla="*/ 126 w 126"/>
                <a:gd name="T49" fmla="*/ 23 h 89"/>
                <a:gd name="T50" fmla="*/ 119 w 126"/>
                <a:gd name="T51" fmla="*/ 25 h 89"/>
                <a:gd name="T52" fmla="*/ 107 w 126"/>
                <a:gd name="T53" fmla="*/ 2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6" h="89">
                  <a:moveTo>
                    <a:pt x="107" y="25"/>
                  </a:moveTo>
                  <a:cubicBezTo>
                    <a:pt x="107" y="35"/>
                    <a:pt x="107" y="35"/>
                    <a:pt x="107" y="35"/>
                  </a:cubicBezTo>
                  <a:cubicBezTo>
                    <a:pt x="107" y="37"/>
                    <a:pt x="106" y="39"/>
                    <a:pt x="104" y="40"/>
                  </a:cubicBezTo>
                  <a:cubicBezTo>
                    <a:pt x="103" y="40"/>
                    <a:pt x="102" y="41"/>
                    <a:pt x="102" y="41"/>
                  </a:cubicBezTo>
                  <a:cubicBezTo>
                    <a:pt x="100" y="41"/>
                    <a:pt x="99" y="40"/>
                    <a:pt x="97" y="39"/>
                  </a:cubicBezTo>
                  <a:cubicBezTo>
                    <a:pt x="82" y="25"/>
                    <a:pt x="82" y="25"/>
                    <a:pt x="82" y="25"/>
                  </a:cubicBezTo>
                  <a:cubicBezTo>
                    <a:pt x="47" y="25"/>
                    <a:pt x="47" y="25"/>
                    <a:pt x="47" y="25"/>
                  </a:cubicBezTo>
                  <a:cubicBezTo>
                    <a:pt x="39" y="25"/>
                    <a:pt x="33" y="18"/>
                    <a:pt x="33" y="11"/>
                  </a:cubicBezTo>
                  <a:cubicBezTo>
                    <a:pt x="33" y="0"/>
                    <a:pt x="33" y="0"/>
                    <a:pt x="33" y="0"/>
                  </a:cubicBezTo>
                  <a:cubicBezTo>
                    <a:pt x="25" y="0"/>
                    <a:pt x="25" y="0"/>
                    <a:pt x="25" y="0"/>
                  </a:cubicBezTo>
                  <a:cubicBezTo>
                    <a:pt x="16" y="0"/>
                    <a:pt x="16" y="0"/>
                    <a:pt x="16" y="0"/>
                  </a:cubicBezTo>
                  <a:cubicBezTo>
                    <a:pt x="7" y="0"/>
                    <a:pt x="0" y="8"/>
                    <a:pt x="0" y="16"/>
                  </a:cubicBezTo>
                  <a:cubicBezTo>
                    <a:pt x="0" y="34"/>
                    <a:pt x="0" y="34"/>
                    <a:pt x="0" y="34"/>
                  </a:cubicBezTo>
                  <a:cubicBezTo>
                    <a:pt x="0" y="55"/>
                    <a:pt x="0" y="55"/>
                    <a:pt x="0" y="55"/>
                  </a:cubicBezTo>
                  <a:cubicBezTo>
                    <a:pt x="0" y="64"/>
                    <a:pt x="7" y="71"/>
                    <a:pt x="16" y="71"/>
                  </a:cubicBezTo>
                  <a:cubicBezTo>
                    <a:pt x="28" y="71"/>
                    <a:pt x="28" y="71"/>
                    <a:pt x="28" y="71"/>
                  </a:cubicBezTo>
                  <a:cubicBezTo>
                    <a:pt x="28" y="82"/>
                    <a:pt x="28" y="82"/>
                    <a:pt x="28" y="82"/>
                  </a:cubicBezTo>
                  <a:cubicBezTo>
                    <a:pt x="28" y="85"/>
                    <a:pt x="30" y="87"/>
                    <a:pt x="32" y="88"/>
                  </a:cubicBezTo>
                  <a:cubicBezTo>
                    <a:pt x="33" y="89"/>
                    <a:pt x="34" y="89"/>
                    <a:pt x="35" y="89"/>
                  </a:cubicBezTo>
                  <a:cubicBezTo>
                    <a:pt x="36" y="89"/>
                    <a:pt x="38" y="88"/>
                    <a:pt x="39" y="87"/>
                  </a:cubicBezTo>
                  <a:cubicBezTo>
                    <a:pt x="56" y="71"/>
                    <a:pt x="56" y="71"/>
                    <a:pt x="56" y="71"/>
                  </a:cubicBezTo>
                  <a:cubicBezTo>
                    <a:pt x="110" y="71"/>
                    <a:pt x="110" y="71"/>
                    <a:pt x="110" y="71"/>
                  </a:cubicBezTo>
                  <a:cubicBezTo>
                    <a:pt x="119" y="71"/>
                    <a:pt x="126" y="64"/>
                    <a:pt x="126" y="55"/>
                  </a:cubicBezTo>
                  <a:cubicBezTo>
                    <a:pt x="126" y="34"/>
                    <a:pt x="126" y="34"/>
                    <a:pt x="126" y="34"/>
                  </a:cubicBezTo>
                  <a:cubicBezTo>
                    <a:pt x="126" y="23"/>
                    <a:pt x="126" y="23"/>
                    <a:pt x="126" y="23"/>
                  </a:cubicBezTo>
                  <a:cubicBezTo>
                    <a:pt x="124" y="24"/>
                    <a:pt x="121" y="25"/>
                    <a:pt x="119" y="25"/>
                  </a:cubicBezTo>
                  <a:lnTo>
                    <a:pt x="107"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400"/>
            </a:p>
          </p:txBody>
        </p:sp>
      </p:grpSp>
      <p:sp>
        <p:nvSpPr>
          <p:cNvPr id="35" name="TextBox 27">
            <a:extLst>
              <a:ext uri="{FF2B5EF4-FFF2-40B4-BE49-F238E27FC236}">
                <a16:creationId xmlns:a16="http://schemas.microsoft.com/office/drawing/2014/main" xmlns="" id="{689F32DA-6D46-4E97-B88D-71B0A4E0F130}"/>
              </a:ext>
            </a:extLst>
          </p:cNvPr>
          <p:cNvSpPr txBox="1"/>
          <p:nvPr/>
        </p:nvSpPr>
        <p:spPr>
          <a:xfrm>
            <a:off x="1932351" y="2255371"/>
            <a:ext cx="2030721" cy="369332"/>
          </a:xfrm>
          <a:prstGeom prst="rect">
            <a:avLst/>
          </a:prstGeom>
          <a:noFill/>
        </p:spPr>
        <p:txBody>
          <a:bodyPr wrap="square" rtlCol="0">
            <a:spAutoFit/>
          </a:bodyPr>
          <a:lstStyle/>
          <a:p>
            <a:pPr algn="r"/>
            <a:r>
              <a:rPr lang="zh-CN" altLang="en-US" dirty="0">
                <a:solidFill>
                  <a:schemeClr val="accent1"/>
                </a:solidFill>
                <a:latin typeface="+mj-lt"/>
              </a:rPr>
              <a:t>输入标题</a:t>
            </a:r>
            <a:endParaRPr lang="en-US" dirty="0">
              <a:solidFill>
                <a:schemeClr val="accent1"/>
              </a:solidFill>
              <a:latin typeface="+mj-lt"/>
            </a:endParaRPr>
          </a:p>
        </p:txBody>
      </p:sp>
      <p:sp>
        <p:nvSpPr>
          <p:cNvPr id="36" name="Rectangle 29">
            <a:extLst>
              <a:ext uri="{FF2B5EF4-FFF2-40B4-BE49-F238E27FC236}">
                <a16:creationId xmlns:a16="http://schemas.microsoft.com/office/drawing/2014/main" xmlns="" id="{C577387E-C511-44B0-ADC5-9753DA52C01B}"/>
              </a:ext>
            </a:extLst>
          </p:cNvPr>
          <p:cNvSpPr/>
          <p:nvPr/>
        </p:nvSpPr>
        <p:spPr>
          <a:xfrm>
            <a:off x="1408010" y="2587791"/>
            <a:ext cx="2555062" cy="561900"/>
          </a:xfrm>
          <a:prstGeom prst="rect">
            <a:avLst/>
          </a:prstGeom>
        </p:spPr>
        <p:txBody>
          <a:bodyPr wrap="square">
            <a:spAutoFit/>
          </a:bodyPr>
          <a:lstStyle/>
          <a:p>
            <a:pPr algn="r">
              <a:lnSpc>
                <a:spcPct val="150000"/>
              </a:lnSpc>
            </a:pPr>
            <a:r>
              <a:rPr lang="zh-CN" altLang="en-US" sz="1100" dirty="0">
                <a:solidFill>
                  <a:schemeClr val="bg1">
                    <a:lumMod val="50000"/>
                  </a:schemeClr>
                </a:solidFill>
              </a:rPr>
              <a:t>双击输入替换内容千图网轻松设计高效办公，双击输入替换内容千图网</a:t>
            </a:r>
            <a:endParaRPr lang="en-US" altLang="zh-CN" sz="1100" dirty="0">
              <a:solidFill>
                <a:schemeClr val="bg1">
                  <a:lumMod val="50000"/>
                </a:schemeClr>
              </a:solidFill>
            </a:endParaRPr>
          </a:p>
        </p:txBody>
      </p:sp>
      <p:sp>
        <p:nvSpPr>
          <p:cNvPr id="37" name="TextBox 27">
            <a:extLst>
              <a:ext uri="{FF2B5EF4-FFF2-40B4-BE49-F238E27FC236}">
                <a16:creationId xmlns:a16="http://schemas.microsoft.com/office/drawing/2014/main" xmlns="" id="{61D3D623-CBC8-487A-87F7-D8EA4D210A9C}"/>
              </a:ext>
            </a:extLst>
          </p:cNvPr>
          <p:cNvSpPr txBox="1"/>
          <p:nvPr/>
        </p:nvSpPr>
        <p:spPr>
          <a:xfrm>
            <a:off x="1932351" y="4034474"/>
            <a:ext cx="2030721" cy="369332"/>
          </a:xfrm>
          <a:prstGeom prst="rect">
            <a:avLst/>
          </a:prstGeom>
          <a:noFill/>
        </p:spPr>
        <p:txBody>
          <a:bodyPr wrap="square" rtlCol="0">
            <a:spAutoFit/>
          </a:bodyPr>
          <a:lstStyle/>
          <a:p>
            <a:pPr algn="r"/>
            <a:r>
              <a:rPr lang="zh-CN" altLang="en-US" dirty="0">
                <a:solidFill>
                  <a:schemeClr val="accent1"/>
                </a:solidFill>
                <a:latin typeface="+mj-lt"/>
              </a:rPr>
              <a:t>输入标题</a:t>
            </a:r>
            <a:endParaRPr lang="en-US" dirty="0">
              <a:solidFill>
                <a:schemeClr val="accent1"/>
              </a:solidFill>
              <a:latin typeface="+mj-lt"/>
            </a:endParaRPr>
          </a:p>
        </p:txBody>
      </p:sp>
      <p:sp>
        <p:nvSpPr>
          <p:cNvPr id="38" name="Rectangle 29">
            <a:extLst>
              <a:ext uri="{FF2B5EF4-FFF2-40B4-BE49-F238E27FC236}">
                <a16:creationId xmlns:a16="http://schemas.microsoft.com/office/drawing/2014/main" xmlns="" id="{B6B9F7D2-C259-4129-BEAC-C8C001108C6A}"/>
              </a:ext>
            </a:extLst>
          </p:cNvPr>
          <p:cNvSpPr/>
          <p:nvPr/>
        </p:nvSpPr>
        <p:spPr>
          <a:xfrm>
            <a:off x="1408010" y="4366894"/>
            <a:ext cx="2555062" cy="561900"/>
          </a:xfrm>
          <a:prstGeom prst="rect">
            <a:avLst/>
          </a:prstGeom>
        </p:spPr>
        <p:txBody>
          <a:bodyPr wrap="square">
            <a:spAutoFit/>
          </a:bodyPr>
          <a:lstStyle/>
          <a:p>
            <a:pPr algn="r">
              <a:lnSpc>
                <a:spcPct val="150000"/>
              </a:lnSpc>
            </a:pPr>
            <a:r>
              <a:rPr lang="zh-CN" altLang="en-US" sz="1100" dirty="0">
                <a:solidFill>
                  <a:schemeClr val="bg1">
                    <a:lumMod val="50000"/>
                  </a:schemeClr>
                </a:solidFill>
              </a:rPr>
              <a:t>双击输入替换内容千图网轻松设计高效办公，双击输入替换内容千图网</a:t>
            </a:r>
            <a:endParaRPr lang="en-US" altLang="zh-CN" sz="1100" dirty="0">
              <a:solidFill>
                <a:schemeClr val="bg1">
                  <a:lumMod val="50000"/>
                </a:schemeClr>
              </a:solidFill>
            </a:endParaRPr>
          </a:p>
        </p:txBody>
      </p:sp>
      <p:sp>
        <p:nvSpPr>
          <p:cNvPr id="39" name="TextBox 27">
            <a:extLst>
              <a:ext uri="{FF2B5EF4-FFF2-40B4-BE49-F238E27FC236}">
                <a16:creationId xmlns:a16="http://schemas.microsoft.com/office/drawing/2014/main" xmlns="" id="{5069B3DA-94E7-4B94-8FAD-5338464C4C6F}"/>
              </a:ext>
            </a:extLst>
          </p:cNvPr>
          <p:cNvSpPr txBox="1"/>
          <p:nvPr/>
        </p:nvSpPr>
        <p:spPr>
          <a:xfrm>
            <a:off x="8144270" y="1437491"/>
            <a:ext cx="2030721" cy="369332"/>
          </a:xfrm>
          <a:prstGeom prst="rect">
            <a:avLst/>
          </a:prstGeom>
          <a:noFill/>
        </p:spPr>
        <p:txBody>
          <a:bodyPr wrap="square" rtlCol="0">
            <a:spAutoFit/>
          </a:bodyPr>
          <a:lstStyle/>
          <a:p>
            <a:r>
              <a:rPr lang="zh-CN" altLang="en-US" dirty="0">
                <a:solidFill>
                  <a:schemeClr val="accent1"/>
                </a:solidFill>
                <a:latin typeface="+mj-lt"/>
              </a:rPr>
              <a:t>输入标题</a:t>
            </a:r>
            <a:endParaRPr lang="en-US" dirty="0">
              <a:solidFill>
                <a:schemeClr val="accent1"/>
              </a:solidFill>
              <a:latin typeface="+mj-lt"/>
            </a:endParaRPr>
          </a:p>
        </p:txBody>
      </p:sp>
      <p:sp>
        <p:nvSpPr>
          <p:cNvPr id="40" name="Rectangle 29">
            <a:extLst>
              <a:ext uri="{FF2B5EF4-FFF2-40B4-BE49-F238E27FC236}">
                <a16:creationId xmlns:a16="http://schemas.microsoft.com/office/drawing/2014/main" xmlns="" id="{97CF2E7E-9AF3-4906-A83E-FD3BAD8F6FC0}"/>
              </a:ext>
            </a:extLst>
          </p:cNvPr>
          <p:cNvSpPr/>
          <p:nvPr/>
        </p:nvSpPr>
        <p:spPr>
          <a:xfrm>
            <a:off x="8144270" y="1769911"/>
            <a:ext cx="2555062" cy="561900"/>
          </a:xfrm>
          <a:prstGeom prst="rect">
            <a:avLst/>
          </a:prstGeom>
        </p:spPr>
        <p:txBody>
          <a:bodyPr wrap="square">
            <a:spAutoFit/>
          </a:bodyPr>
          <a:lstStyle/>
          <a:p>
            <a:pPr>
              <a:lnSpc>
                <a:spcPct val="150000"/>
              </a:lnSpc>
            </a:pPr>
            <a:r>
              <a:rPr lang="zh-CN" altLang="en-US" sz="1100" dirty="0">
                <a:solidFill>
                  <a:schemeClr val="bg1">
                    <a:lumMod val="50000"/>
                  </a:schemeClr>
                </a:solidFill>
              </a:rPr>
              <a:t>双击输入替换内容千图网轻松设计高效办公，双击输入替换内容千图网</a:t>
            </a:r>
            <a:endParaRPr lang="en-US" altLang="zh-CN" sz="1100" dirty="0">
              <a:solidFill>
                <a:schemeClr val="bg1">
                  <a:lumMod val="50000"/>
                </a:schemeClr>
              </a:solidFill>
            </a:endParaRPr>
          </a:p>
        </p:txBody>
      </p:sp>
      <p:sp>
        <p:nvSpPr>
          <p:cNvPr id="41" name="TextBox 27">
            <a:extLst>
              <a:ext uri="{FF2B5EF4-FFF2-40B4-BE49-F238E27FC236}">
                <a16:creationId xmlns:a16="http://schemas.microsoft.com/office/drawing/2014/main" xmlns="" id="{CAF1FFE6-DF7D-4798-95B7-092B04053877}"/>
              </a:ext>
            </a:extLst>
          </p:cNvPr>
          <p:cNvSpPr txBox="1"/>
          <p:nvPr/>
        </p:nvSpPr>
        <p:spPr>
          <a:xfrm>
            <a:off x="8144270" y="3216594"/>
            <a:ext cx="2030721" cy="369332"/>
          </a:xfrm>
          <a:prstGeom prst="rect">
            <a:avLst/>
          </a:prstGeom>
          <a:noFill/>
        </p:spPr>
        <p:txBody>
          <a:bodyPr wrap="square" rtlCol="0">
            <a:spAutoFit/>
          </a:bodyPr>
          <a:lstStyle/>
          <a:p>
            <a:r>
              <a:rPr lang="zh-CN" altLang="en-US" dirty="0">
                <a:solidFill>
                  <a:schemeClr val="accent1"/>
                </a:solidFill>
                <a:latin typeface="+mj-lt"/>
              </a:rPr>
              <a:t>输入标题</a:t>
            </a:r>
            <a:endParaRPr lang="en-US" dirty="0">
              <a:solidFill>
                <a:schemeClr val="accent1"/>
              </a:solidFill>
              <a:latin typeface="+mj-lt"/>
            </a:endParaRPr>
          </a:p>
        </p:txBody>
      </p:sp>
      <p:sp>
        <p:nvSpPr>
          <p:cNvPr id="42" name="Rectangle 29">
            <a:extLst>
              <a:ext uri="{FF2B5EF4-FFF2-40B4-BE49-F238E27FC236}">
                <a16:creationId xmlns:a16="http://schemas.microsoft.com/office/drawing/2014/main" xmlns="" id="{84503A86-767C-4C28-9454-2B80749FF975}"/>
              </a:ext>
            </a:extLst>
          </p:cNvPr>
          <p:cNvSpPr/>
          <p:nvPr/>
        </p:nvSpPr>
        <p:spPr>
          <a:xfrm>
            <a:off x="8144270" y="3549014"/>
            <a:ext cx="2555062" cy="561900"/>
          </a:xfrm>
          <a:prstGeom prst="rect">
            <a:avLst/>
          </a:prstGeom>
        </p:spPr>
        <p:txBody>
          <a:bodyPr wrap="square">
            <a:spAutoFit/>
          </a:bodyPr>
          <a:lstStyle/>
          <a:p>
            <a:pPr>
              <a:lnSpc>
                <a:spcPct val="150000"/>
              </a:lnSpc>
            </a:pPr>
            <a:r>
              <a:rPr lang="zh-CN" altLang="en-US" sz="1100" dirty="0">
                <a:solidFill>
                  <a:schemeClr val="bg1">
                    <a:lumMod val="50000"/>
                  </a:schemeClr>
                </a:solidFill>
              </a:rPr>
              <a:t>双击输入替换内容千图网轻松设计高效办公，双击输入替换内容千图网</a:t>
            </a:r>
            <a:endParaRPr lang="en-US" altLang="zh-CN" sz="1100" dirty="0">
              <a:solidFill>
                <a:schemeClr val="bg1">
                  <a:lumMod val="50000"/>
                </a:schemeClr>
              </a:solidFill>
            </a:endParaRPr>
          </a:p>
        </p:txBody>
      </p:sp>
    </p:spTree>
    <p:extLst>
      <p:ext uri="{BB962C8B-B14F-4D97-AF65-F5344CB8AC3E}">
        <p14:creationId xmlns:p14="http://schemas.microsoft.com/office/powerpoint/2010/main" val="990063274"/>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right)">
                                          <p:cBhvr>
                                            <p:cTn id="13" dur="500"/>
                                            <p:tgtEl>
                                              <p:spTgt spid="7"/>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1000"/>
                                </p:stCondLst>
                                <p:childTnLst>
                                  <p:par>
                                    <p:cTn id="31" presetID="2" presetClass="entr" presetSubtype="4" fill="hold" grpId="0" nodeType="afterEffect" p14:presetBounceEnd="52000">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14:bounceEnd="52000">
                                          <p:cBhvr additive="base">
                                            <p:cTn id="33"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34" dur="500" fill="hold"/>
                                            <p:tgtEl>
                                              <p:spTgt spid="3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52000">
                                      <p:stCondLst>
                                        <p:cond delay="0"/>
                                      </p:stCondLst>
                                      <p:childTnLst>
                                        <p:set>
                                          <p:cBhvr>
                                            <p:cTn id="36" dur="1" fill="hold">
                                              <p:stCondLst>
                                                <p:cond delay="0"/>
                                              </p:stCondLst>
                                            </p:cTn>
                                            <p:tgtEl>
                                              <p:spTgt spid="41"/>
                                            </p:tgtEl>
                                            <p:attrNameLst>
                                              <p:attrName>style.visibility</p:attrName>
                                            </p:attrNameLst>
                                          </p:cBhvr>
                                          <p:to>
                                            <p:strVal val="visible"/>
                                          </p:to>
                                        </p:set>
                                        <p:anim calcmode="lin" valueType="num" p14:bounceEnd="52000">
                                          <p:cBhvr additive="base">
                                            <p:cTn id="37" dur="500" fill="hold"/>
                                            <p:tgtEl>
                                              <p:spTgt spid="41"/>
                                            </p:tgtEl>
                                            <p:attrNameLst>
                                              <p:attrName>ppt_x</p:attrName>
                                            </p:attrNameLst>
                                          </p:cBhvr>
                                          <p:tavLst>
                                            <p:tav tm="0">
                                              <p:val>
                                                <p:strVal val="#ppt_x"/>
                                              </p:val>
                                            </p:tav>
                                            <p:tav tm="100000">
                                              <p:val>
                                                <p:strVal val="#ppt_x"/>
                                              </p:val>
                                            </p:tav>
                                          </p:tavLst>
                                        </p:anim>
                                        <p:anim calcmode="lin" valueType="num" p14:bounceEnd="52000">
                                          <p:cBhvr additive="base">
                                            <p:cTn id="38" dur="500" fill="hold"/>
                                            <p:tgtEl>
                                              <p:spTgt spid="4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52000">
                                      <p:stCondLst>
                                        <p:cond delay="0"/>
                                      </p:stCondLst>
                                      <p:childTnLst>
                                        <p:set>
                                          <p:cBhvr>
                                            <p:cTn id="40" dur="1" fill="hold">
                                              <p:stCondLst>
                                                <p:cond delay="0"/>
                                              </p:stCondLst>
                                            </p:cTn>
                                            <p:tgtEl>
                                              <p:spTgt spid="37"/>
                                            </p:tgtEl>
                                            <p:attrNameLst>
                                              <p:attrName>style.visibility</p:attrName>
                                            </p:attrNameLst>
                                          </p:cBhvr>
                                          <p:to>
                                            <p:strVal val="visible"/>
                                          </p:to>
                                        </p:set>
                                        <p:anim calcmode="lin" valueType="num" p14:bounceEnd="52000">
                                          <p:cBhvr additive="base">
                                            <p:cTn id="41" dur="500" fill="hold"/>
                                            <p:tgtEl>
                                              <p:spTgt spid="37"/>
                                            </p:tgtEl>
                                            <p:attrNameLst>
                                              <p:attrName>ppt_x</p:attrName>
                                            </p:attrNameLst>
                                          </p:cBhvr>
                                          <p:tavLst>
                                            <p:tav tm="0">
                                              <p:val>
                                                <p:strVal val="#ppt_x"/>
                                              </p:val>
                                            </p:tav>
                                            <p:tav tm="100000">
                                              <p:val>
                                                <p:strVal val="#ppt_x"/>
                                              </p:val>
                                            </p:tav>
                                          </p:tavLst>
                                        </p:anim>
                                        <p:anim calcmode="lin" valueType="num" p14:bounceEnd="52000">
                                          <p:cBhvr additive="base">
                                            <p:cTn id="42" dur="500" fill="hold"/>
                                            <p:tgtEl>
                                              <p:spTgt spid="3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52000">
                                      <p:stCondLst>
                                        <p:cond delay="0"/>
                                      </p:stCondLst>
                                      <p:childTnLst>
                                        <p:set>
                                          <p:cBhvr>
                                            <p:cTn id="44" dur="1" fill="hold">
                                              <p:stCondLst>
                                                <p:cond delay="0"/>
                                              </p:stCondLst>
                                            </p:cTn>
                                            <p:tgtEl>
                                              <p:spTgt spid="39"/>
                                            </p:tgtEl>
                                            <p:attrNameLst>
                                              <p:attrName>style.visibility</p:attrName>
                                            </p:attrNameLst>
                                          </p:cBhvr>
                                          <p:to>
                                            <p:strVal val="visible"/>
                                          </p:to>
                                        </p:set>
                                        <p:anim calcmode="lin" valueType="num" p14:bounceEnd="52000">
                                          <p:cBhvr additive="base">
                                            <p:cTn id="45" dur="500" fill="hold"/>
                                            <p:tgtEl>
                                              <p:spTgt spid="39"/>
                                            </p:tgtEl>
                                            <p:attrNameLst>
                                              <p:attrName>ppt_x</p:attrName>
                                            </p:attrNameLst>
                                          </p:cBhvr>
                                          <p:tavLst>
                                            <p:tav tm="0">
                                              <p:val>
                                                <p:strVal val="#ppt_x"/>
                                              </p:val>
                                            </p:tav>
                                            <p:tav tm="100000">
                                              <p:val>
                                                <p:strVal val="#ppt_x"/>
                                              </p:val>
                                            </p:tav>
                                          </p:tavLst>
                                        </p:anim>
                                        <p:anim calcmode="lin" valueType="num" p14:bounceEnd="52000">
                                          <p:cBhvr additive="base">
                                            <p:cTn id="46" dur="500" fill="hold"/>
                                            <p:tgtEl>
                                              <p:spTgt spid="39"/>
                                            </p:tgtEl>
                                            <p:attrNameLst>
                                              <p:attrName>ppt_y</p:attrName>
                                            </p:attrNameLst>
                                          </p:cBhvr>
                                          <p:tavLst>
                                            <p:tav tm="0">
                                              <p:val>
                                                <p:strVal val="1+#ppt_h/2"/>
                                              </p:val>
                                            </p:tav>
                                            <p:tav tm="100000">
                                              <p:val>
                                                <p:strVal val="#ppt_y"/>
                                              </p:val>
                                            </p:tav>
                                          </p:tavLst>
                                        </p:anim>
                                      </p:childTnLst>
                                    </p:cTn>
                                  </p:par>
                                </p:childTnLst>
                              </p:cTn>
                            </p:par>
                            <p:par>
                              <p:cTn id="47" fill="hold">
                                <p:stCondLst>
                                  <p:cond delay="1500"/>
                                </p:stCondLst>
                                <p:childTnLst>
                                  <p:par>
                                    <p:cTn id="48" presetID="14" presetClass="entr" presetSubtype="10" fill="hold" grpId="0" nodeType="after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randombar(horizontal)">
                                          <p:cBhvr>
                                            <p:cTn id="50" dur="500"/>
                                            <p:tgtEl>
                                              <p:spTgt spid="36"/>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randombar(horizontal)">
                                          <p:cBhvr>
                                            <p:cTn id="53" dur="500"/>
                                            <p:tgtEl>
                                              <p:spTgt spid="38"/>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randombar(horizontal)">
                                          <p:cBhvr>
                                            <p:cTn id="56" dur="500"/>
                                            <p:tgtEl>
                                              <p:spTgt spid="40"/>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randombar(horizontal)">
                                          <p:cBhvr>
                                            <p:cTn id="5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35" grpId="0"/>
          <p:bldP spid="36" grpId="0"/>
          <p:bldP spid="37" grpId="0"/>
          <p:bldP spid="38" grpId="0"/>
          <p:bldP spid="39" grpId="0"/>
          <p:bldP spid="40" grpId="0"/>
          <p:bldP spid="41" grpId="0"/>
          <p:bldP spid="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right)">
                                          <p:cBhvr>
                                            <p:cTn id="13" dur="500"/>
                                            <p:tgtEl>
                                              <p:spTgt spid="7"/>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par>
                                    <p:cTn id="21" presetID="10"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1000"/>
                                </p:stCondLst>
                                <p:childTnLst>
                                  <p:par>
                                    <p:cTn id="31" presetID="2" presetClass="entr" presetSubtype="4" fill="hold" grpId="0" nodeType="afterEffect">
                                      <p:stCondLst>
                                        <p:cond delay="0"/>
                                      </p:stCondLst>
                                      <p:childTnLst>
                                        <p:set>
                                          <p:cBhvr>
                                            <p:cTn id="32" dur="1" fill="hold">
                                              <p:stCondLst>
                                                <p:cond delay="0"/>
                                              </p:stCondLst>
                                            </p:cTn>
                                            <p:tgtEl>
                                              <p:spTgt spid="35"/>
                                            </p:tgtEl>
                                            <p:attrNameLst>
                                              <p:attrName>style.visibility</p:attrName>
                                            </p:attrNameLst>
                                          </p:cBhvr>
                                          <p:to>
                                            <p:strVal val="visible"/>
                                          </p:to>
                                        </p:set>
                                        <p:anim calcmode="lin" valueType="num">
                                          <p:cBhvr additive="base">
                                            <p:cTn id="33" dur="500" fill="hold"/>
                                            <p:tgtEl>
                                              <p:spTgt spid="35"/>
                                            </p:tgtEl>
                                            <p:attrNameLst>
                                              <p:attrName>ppt_x</p:attrName>
                                            </p:attrNameLst>
                                          </p:cBhvr>
                                          <p:tavLst>
                                            <p:tav tm="0">
                                              <p:val>
                                                <p:strVal val="#ppt_x"/>
                                              </p:val>
                                            </p:tav>
                                            <p:tav tm="100000">
                                              <p:val>
                                                <p:strVal val="#ppt_x"/>
                                              </p:val>
                                            </p:tav>
                                          </p:tavLst>
                                        </p:anim>
                                        <p:anim calcmode="lin" valueType="num">
                                          <p:cBhvr additive="base">
                                            <p:cTn id="34" dur="500" fill="hold"/>
                                            <p:tgtEl>
                                              <p:spTgt spid="35"/>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 calcmode="lin" valueType="num">
                                          <p:cBhvr additive="base">
                                            <p:cTn id="37" dur="500" fill="hold"/>
                                            <p:tgtEl>
                                              <p:spTgt spid="41"/>
                                            </p:tgtEl>
                                            <p:attrNameLst>
                                              <p:attrName>ppt_x</p:attrName>
                                            </p:attrNameLst>
                                          </p:cBhvr>
                                          <p:tavLst>
                                            <p:tav tm="0">
                                              <p:val>
                                                <p:strVal val="#ppt_x"/>
                                              </p:val>
                                            </p:tav>
                                            <p:tav tm="100000">
                                              <p:val>
                                                <p:strVal val="#ppt_x"/>
                                              </p:val>
                                            </p:tav>
                                          </p:tavLst>
                                        </p:anim>
                                        <p:anim calcmode="lin" valueType="num">
                                          <p:cBhvr additive="base">
                                            <p:cTn id="38" dur="500" fill="hold"/>
                                            <p:tgtEl>
                                              <p:spTgt spid="41"/>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 calcmode="lin" valueType="num">
                                          <p:cBhvr additive="base">
                                            <p:cTn id="41" dur="500" fill="hold"/>
                                            <p:tgtEl>
                                              <p:spTgt spid="37"/>
                                            </p:tgtEl>
                                            <p:attrNameLst>
                                              <p:attrName>ppt_x</p:attrName>
                                            </p:attrNameLst>
                                          </p:cBhvr>
                                          <p:tavLst>
                                            <p:tav tm="0">
                                              <p:val>
                                                <p:strVal val="#ppt_x"/>
                                              </p:val>
                                            </p:tav>
                                            <p:tav tm="100000">
                                              <p:val>
                                                <p:strVal val="#ppt_x"/>
                                              </p:val>
                                            </p:tav>
                                          </p:tavLst>
                                        </p:anim>
                                        <p:anim calcmode="lin" valueType="num">
                                          <p:cBhvr additive="base">
                                            <p:cTn id="42" dur="500" fill="hold"/>
                                            <p:tgtEl>
                                              <p:spTgt spid="3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anim calcmode="lin" valueType="num">
                                          <p:cBhvr additive="base">
                                            <p:cTn id="45" dur="500" fill="hold"/>
                                            <p:tgtEl>
                                              <p:spTgt spid="39"/>
                                            </p:tgtEl>
                                            <p:attrNameLst>
                                              <p:attrName>ppt_x</p:attrName>
                                            </p:attrNameLst>
                                          </p:cBhvr>
                                          <p:tavLst>
                                            <p:tav tm="0">
                                              <p:val>
                                                <p:strVal val="#ppt_x"/>
                                              </p:val>
                                            </p:tav>
                                            <p:tav tm="100000">
                                              <p:val>
                                                <p:strVal val="#ppt_x"/>
                                              </p:val>
                                            </p:tav>
                                          </p:tavLst>
                                        </p:anim>
                                        <p:anim calcmode="lin" valueType="num">
                                          <p:cBhvr additive="base">
                                            <p:cTn id="46" dur="500" fill="hold"/>
                                            <p:tgtEl>
                                              <p:spTgt spid="39"/>
                                            </p:tgtEl>
                                            <p:attrNameLst>
                                              <p:attrName>ppt_y</p:attrName>
                                            </p:attrNameLst>
                                          </p:cBhvr>
                                          <p:tavLst>
                                            <p:tav tm="0">
                                              <p:val>
                                                <p:strVal val="1+#ppt_h/2"/>
                                              </p:val>
                                            </p:tav>
                                            <p:tav tm="100000">
                                              <p:val>
                                                <p:strVal val="#ppt_y"/>
                                              </p:val>
                                            </p:tav>
                                          </p:tavLst>
                                        </p:anim>
                                      </p:childTnLst>
                                    </p:cTn>
                                  </p:par>
                                </p:childTnLst>
                              </p:cTn>
                            </p:par>
                            <p:par>
                              <p:cTn id="47" fill="hold">
                                <p:stCondLst>
                                  <p:cond delay="1500"/>
                                </p:stCondLst>
                                <p:childTnLst>
                                  <p:par>
                                    <p:cTn id="48" presetID="14" presetClass="entr" presetSubtype="10" fill="hold" grpId="0" nodeType="after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randombar(horizontal)">
                                          <p:cBhvr>
                                            <p:cTn id="50" dur="500"/>
                                            <p:tgtEl>
                                              <p:spTgt spid="36"/>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randombar(horizontal)">
                                          <p:cBhvr>
                                            <p:cTn id="53" dur="500"/>
                                            <p:tgtEl>
                                              <p:spTgt spid="38"/>
                                            </p:tgtEl>
                                          </p:cBhvr>
                                        </p:animEffect>
                                      </p:childTnLst>
                                    </p:cTn>
                                  </p:par>
                                  <p:par>
                                    <p:cTn id="54" presetID="14" presetClass="entr" presetSubtype="10" fill="hold" grpId="0" nodeType="with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randombar(horizontal)">
                                          <p:cBhvr>
                                            <p:cTn id="56" dur="500"/>
                                            <p:tgtEl>
                                              <p:spTgt spid="40"/>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randombar(horizontal)">
                                          <p:cBhvr>
                                            <p:cTn id="5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35" grpId="0"/>
          <p:bldP spid="36" grpId="0"/>
          <p:bldP spid="37" grpId="0"/>
          <p:bldP spid="38" grpId="0"/>
          <p:bldP spid="39" grpId="0"/>
          <p:bldP spid="40" grpId="0"/>
          <p:bldP spid="41" grpId="0"/>
          <p:bldP spid="42"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p:txBody>
          <a:bodyPr/>
          <a:lstStyle/>
          <a:p>
            <a:r>
              <a:rPr lang="zh-CN" altLang="en-US" dirty="0"/>
              <a:t>单击输入替换标题</a:t>
            </a:r>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a:t>04</a:t>
            </a:r>
            <a:endParaRPr lang="zh-CN" altLang="en-US" dirty="0"/>
          </a:p>
        </p:txBody>
      </p:sp>
      <p:graphicFrame>
        <p:nvGraphicFramePr>
          <p:cNvPr id="33" name="图表 1">
            <a:extLst>
              <a:ext uri="{FF2B5EF4-FFF2-40B4-BE49-F238E27FC236}">
                <a16:creationId xmlns:a16="http://schemas.microsoft.com/office/drawing/2014/main" xmlns="" id="{BFA58A21-D840-4D0A-BBDC-4B61D79F8014}"/>
              </a:ext>
            </a:extLst>
          </p:cNvPr>
          <p:cNvGraphicFramePr>
            <a:graphicFrameLocks/>
          </p:cNvGraphicFramePr>
          <p:nvPr>
            <p:extLst>
              <p:ext uri="{D42A27DB-BD31-4B8C-83A1-F6EECF244321}">
                <p14:modId xmlns:p14="http://schemas.microsoft.com/office/powerpoint/2010/main" val="3938777969"/>
              </p:ext>
            </p:extLst>
          </p:nvPr>
        </p:nvGraphicFramePr>
        <p:xfrm>
          <a:off x="822233" y="1873886"/>
          <a:ext cx="6062173" cy="3574413"/>
        </p:xfrm>
        <a:graphic>
          <a:graphicData uri="http://schemas.openxmlformats.org/drawingml/2006/chart">
            <c:chart xmlns:c="http://schemas.openxmlformats.org/drawingml/2006/chart" xmlns:r="http://schemas.openxmlformats.org/officeDocument/2006/relationships" r:id="rId3"/>
          </a:graphicData>
        </a:graphic>
      </p:graphicFrame>
      <p:sp>
        <p:nvSpPr>
          <p:cNvPr id="34" name="Shape 33500">
            <a:extLst>
              <a:ext uri="{FF2B5EF4-FFF2-40B4-BE49-F238E27FC236}">
                <a16:creationId xmlns:a16="http://schemas.microsoft.com/office/drawing/2014/main" xmlns="" id="{10AC58AA-E706-4B56-94EC-B386C6B974FD}"/>
              </a:ext>
            </a:extLst>
          </p:cNvPr>
          <p:cNvSpPr/>
          <p:nvPr/>
        </p:nvSpPr>
        <p:spPr>
          <a:xfrm>
            <a:off x="7191621" y="2938548"/>
            <a:ext cx="3606477" cy="5591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lvl1pPr algn="l" defTabSz="584200">
              <a:lnSpc>
                <a:spcPct val="120000"/>
              </a:lnSpc>
              <a:spcBef>
                <a:spcPts val="1000"/>
              </a:spcBef>
              <a:defRPr sz="1600">
                <a:solidFill>
                  <a:srgbClr val="4D4D4D"/>
                </a:solidFill>
                <a:latin typeface="Helvetica Neue Light"/>
                <a:ea typeface="Helvetica Neue Light"/>
                <a:cs typeface="Helvetica Neue Light"/>
                <a:sym typeface="Helvetica Neue Light"/>
              </a:defRPr>
            </a:lvl1pPr>
          </a:lstStyle>
          <a:p>
            <a:pPr algn="just">
              <a:lnSpc>
                <a:spcPct val="100000"/>
              </a:lnSpc>
            </a:pPr>
            <a:r>
              <a:rPr lang="zh-CN" altLang="en-US" sz="1400" dirty="0">
                <a:solidFill>
                  <a:schemeClr val="tx1"/>
                </a:solidFill>
                <a:latin typeface="+mn-ea"/>
                <a:ea typeface="+mn-ea"/>
              </a:rPr>
              <a:t>双击输入替换内容千图网轻松设计高效办公</a:t>
            </a:r>
            <a:endParaRPr lang="en-US" altLang="zh-CN" sz="1400" dirty="0">
              <a:solidFill>
                <a:schemeClr val="tx1"/>
              </a:solidFill>
              <a:latin typeface="+mn-ea"/>
              <a:ea typeface="+mn-ea"/>
            </a:endParaRPr>
          </a:p>
          <a:p>
            <a:pPr algn="just">
              <a:lnSpc>
                <a:spcPct val="100000"/>
              </a:lnSpc>
            </a:pPr>
            <a:r>
              <a:rPr lang="zh-CN" altLang="en-US" sz="1400" dirty="0">
                <a:solidFill>
                  <a:schemeClr val="tx1"/>
                </a:solidFill>
                <a:latin typeface="+mn-ea"/>
                <a:ea typeface="+mn-ea"/>
              </a:rPr>
              <a:t>双击输入替换内容千图网轻松设计高效办公</a:t>
            </a:r>
          </a:p>
        </p:txBody>
      </p:sp>
      <p:sp>
        <p:nvSpPr>
          <p:cNvPr id="35" name="矩形 34">
            <a:extLst>
              <a:ext uri="{FF2B5EF4-FFF2-40B4-BE49-F238E27FC236}">
                <a16:creationId xmlns:a16="http://schemas.microsoft.com/office/drawing/2014/main" xmlns="" id="{84EC166A-4A0A-451A-88AC-3753C219F3BF}"/>
              </a:ext>
            </a:extLst>
          </p:cNvPr>
          <p:cNvSpPr/>
          <p:nvPr/>
        </p:nvSpPr>
        <p:spPr>
          <a:xfrm>
            <a:off x="7174790" y="2515826"/>
            <a:ext cx="1418658" cy="369332"/>
          </a:xfrm>
          <a:prstGeom prst="rect">
            <a:avLst/>
          </a:prstGeom>
        </p:spPr>
        <p:txBody>
          <a:bodyPr wrap="none" lIns="0" rIns="0">
            <a:spAutoFit/>
          </a:bodyPr>
          <a:lstStyle/>
          <a:p>
            <a:pPr algn="ctr">
              <a:lnSpc>
                <a:spcPct val="100000"/>
              </a:lnSpc>
            </a:pPr>
            <a:r>
              <a:rPr lang="zh-CN" altLang="en-US" dirty="0">
                <a:solidFill>
                  <a:schemeClr val="accent1"/>
                </a:solidFill>
                <a:latin typeface="+mn-ea"/>
              </a:rPr>
              <a:t>输入文本标题</a:t>
            </a:r>
          </a:p>
        </p:txBody>
      </p:sp>
      <p:sp>
        <p:nvSpPr>
          <p:cNvPr id="36" name="Shape 33500">
            <a:extLst>
              <a:ext uri="{FF2B5EF4-FFF2-40B4-BE49-F238E27FC236}">
                <a16:creationId xmlns:a16="http://schemas.microsoft.com/office/drawing/2014/main" xmlns="" id="{3D09D34B-11D3-4241-8BDE-F802997A9A7D}"/>
              </a:ext>
            </a:extLst>
          </p:cNvPr>
          <p:cNvSpPr/>
          <p:nvPr/>
        </p:nvSpPr>
        <p:spPr>
          <a:xfrm>
            <a:off x="7191621" y="4138620"/>
            <a:ext cx="3606477" cy="5591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lvl1pPr algn="l" defTabSz="584200">
              <a:lnSpc>
                <a:spcPct val="120000"/>
              </a:lnSpc>
              <a:spcBef>
                <a:spcPts val="1000"/>
              </a:spcBef>
              <a:defRPr sz="1600">
                <a:solidFill>
                  <a:srgbClr val="4D4D4D"/>
                </a:solidFill>
                <a:latin typeface="Helvetica Neue Light"/>
                <a:ea typeface="Helvetica Neue Light"/>
                <a:cs typeface="Helvetica Neue Light"/>
                <a:sym typeface="Helvetica Neue Light"/>
              </a:defRPr>
            </a:lvl1pPr>
          </a:lstStyle>
          <a:p>
            <a:pPr algn="just">
              <a:lnSpc>
                <a:spcPct val="100000"/>
              </a:lnSpc>
            </a:pPr>
            <a:r>
              <a:rPr lang="zh-CN" altLang="en-US" sz="1400" dirty="0">
                <a:solidFill>
                  <a:schemeClr val="tx1"/>
                </a:solidFill>
                <a:latin typeface="+mn-ea"/>
                <a:ea typeface="+mn-ea"/>
              </a:rPr>
              <a:t>双击输入替换内容千图网轻松设计高效办公</a:t>
            </a:r>
            <a:endParaRPr lang="en-US" altLang="zh-CN" sz="1400" dirty="0">
              <a:solidFill>
                <a:schemeClr val="tx1"/>
              </a:solidFill>
              <a:latin typeface="+mn-ea"/>
              <a:ea typeface="+mn-ea"/>
            </a:endParaRPr>
          </a:p>
          <a:p>
            <a:pPr algn="just">
              <a:lnSpc>
                <a:spcPct val="100000"/>
              </a:lnSpc>
            </a:pPr>
            <a:r>
              <a:rPr lang="zh-CN" altLang="en-US" sz="1400" dirty="0">
                <a:solidFill>
                  <a:schemeClr val="tx1"/>
                </a:solidFill>
                <a:latin typeface="+mn-ea"/>
                <a:ea typeface="+mn-ea"/>
              </a:rPr>
              <a:t>双击输入替换内容千图网轻松设计高效办公</a:t>
            </a:r>
          </a:p>
        </p:txBody>
      </p:sp>
      <p:sp>
        <p:nvSpPr>
          <p:cNvPr id="37" name="矩形 36">
            <a:extLst>
              <a:ext uri="{FF2B5EF4-FFF2-40B4-BE49-F238E27FC236}">
                <a16:creationId xmlns:a16="http://schemas.microsoft.com/office/drawing/2014/main" xmlns="" id="{E2A31838-FC73-44ED-A72F-F3C252108884}"/>
              </a:ext>
            </a:extLst>
          </p:cNvPr>
          <p:cNvSpPr/>
          <p:nvPr/>
        </p:nvSpPr>
        <p:spPr>
          <a:xfrm>
            <a:off x="7174790" y="3715898"/>
            <a:ext cx="1418658" cy="369332"/>
          </a:xfrm>
          <a:prstGeom prst="rect">
            <a:avLst/>
          </a:prstGeom>
        </p:spPr>
        <p:txBody>
          <a:bodyPr wrap="none" lIns="0" rIns="0">
            <a:spAutoFit/>
          </a:bodyPr>
          <a:lstStyle/>
          <a:p>
            <a:pPr algn="ctr">
              <a:lnSpc>
                <a:spcPct val="100000"/>
              </a:lnSpc>
            </a:pPr>
            <a:r>
              <a:rPr lang="zh-CN" altLang="en-US" dirty="0">
                <a:solidFill>
                  <a:schemeClr val="accent1"/>
                </a:solidFill>
                <a:latin typeface="+mn-ea"/>
              </a:rPr>
              <a:t>输入文本标题</a:t>
            </a:r>
          </a:p>
        </p:txBody>
      </p:sp>
    </p:spTree>
    <p:extLst>
      <p:ext uri="{BB962C8B-B14F-4D97-AF65-F5344CB8AC3E}">
        <p14:creationId xmlns:p14="http://schemas.microsoft.com/office/powerpoint/2010/main" val="472660216"/>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1000"/>
                                        <p:tgtEl>
                                          <p:spTgt spid="33"/>
                                        </p:tgtEl>
                                      </p:cBhvr>
                                    </p:animEffect>
                                  </p:childTnLst>
                                </p:cTn>
                              </p:par>
                            </p:childTnLst>
                          </p:cTn>
                        </p:par>
                        <p:par>
                          <p:cTn id="8" fill="hold">
                            <p:stCondLst>
                              <p:cond delay="1000"/>
                            </p:stCondLst>
                            <p:childTnLst>
                              <p:par>
                                <p:cTn id="9" presetID="12" presetClass="entr" presetSubtype="4"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750"/>
                                        <p:tgtEl>
                                          <p:spTgt spid="35"/>
                                        </p:tgtEl>
                                        <p:attrNameLst>
                                          <p:attrName>ppt_y</p:attrName>
                                        </p:attrNameLst>
                                      </p:cBhvr>
                                      <p:tavLst>
                                        <p:tav tm="0">
                                          <p:val>
                                            <p:strVal val="#ppt_y+#ppt_h*1.125000"/>
                                          </p:val>
                                        </p:tav>
                                        <p:tav tm="100000">
                                          <p:val>
                                            <p:strVal val="#ppt_y"/>
                                          </p:val>
                                        </p:tav>
                                      </p:tavLst>
                                    </p:anim>
                                    <p:animEffect transition="in" filter="wipe(up)">
                                      <p:cBhvr>
                                        <p:cTn id="12" dur="750"/>
                                        <p:tgtEl>
                                          <p:spTgt spid="35"/>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750"/>
                                        <p:tgtEl>
                                          <p:spTgt spid="37"/>
                                        </p:tgtEl>
                                        <p:attrNameLst>
                                          <p:attrName>ppt_y</p:attrName>
                                        </p:attrNameLst>
                                      </p:cBhvr>
                                      <p:tavLst>
                                        <p:tav tm="0">
                                          <p:val>
                                            <p:strVal val="#ppt_y+#ppt_h*1.125000"/>
                                          </p:val>
                                        </p:tav>
                                        <p:tav tm="100000">
                                          <p:val>
                                            <p:strVal val="#ppt_y"/>
                                          </p:val>
                                        </p:tav>
                                      </p:tavLst>
                                    </p:anim>
                                    <p:animEffect transition="in" filter="wipe(up)">
                                      <p:cBhvr>
                                        <p:cTn id="16" dur="750"/>
                                        <p:tgtEl>
                                          <p:spTgt spid="37"/>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000"/>
                                        <p:tgtEl>
                                          <p:spTgt spid="34"/>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3" grpId="0">
        <p:bldAsOne/>
      </p:bldGraphic>
      <p:bldP spid="34" grpId="0"/>
      <p:bldP spid="35" grpId="0"/>
      <p:bldP spid="36" grpId="0"/>
      <p:bldP spid="3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xmlns="" id="{ED107BF6-52CA-4A2B-856A-171088CFDA0C}"/>
              </a:ext>
            </a:extLst>
          </p:cNvPr>
          <p:cNvSpPr/>
          <p:nvPr/>
        </p:nvSpPr>
        <p:spPr>
          <a:xfrm>
            <a:off x="0" y="1518662"/>
            <a:ext cx="12191999" cy="461665"/>
          </a:xfrm>
          <a:prstGeom prst="rect">
            <a:avLst/>
          </a:prstGeom>
        </p:spPr>
        <p:txBody>
          <a:bodyPr wrap="square">
            <a:spAutoFit/>
          </a:bodyPr>
          <a:lstStyle/>
          <a:p>
            <a:pPr algn="ctr"/>
            <a:r>
              <a:rPr lang="zh-CN" altLang="en-US" sz="2400" dirty="0">
                <a:latin typeface="+mn-ea"/>
              </a:rPr>
              <a:t>感谢您支持原创设计事业，支持设计版权产品！</a:t>
            </a:r>
          </a:p>
        </p:txBody>
      </p:sp>
      <p:sp>
        <p:nvSpPr>
          <p:cNvPr id="7" name="矩形 6">
            <a:extLst>
              <a:ext uri="{FF2B5EF4-FFF2-40B4-BE49-F238E27FC236}">
                <a16:creationId xmlns:a16="http://schemas.microsoft.com/office/drawing/2014/main" xmlns="" id="{DA339734-1569-4D11-86DD-00D204954998}"/>
              </a:ext>
            </a:extLst>
          </p:cNvPr>
          <p:cNvSpPr/>
          <p:nvPr/>
        </p:nvSpPr>
        <p:spPr>
          <a:xfrm>
            <a:off x="600074" y="1980327"/>
            <a:ext cx="10991850" cy="4182363"/>
          </a:xfrm>
          <a:prstGeom prst="rect">
            <a:avLst/>
          </a:prstGeom>
        </p:spPr>
        <p:txBody>
          <a:bodyPr wrap="square">
            <a:spAutoFit/>
          </a:bodyPr>
          <a:lstStyle/>
          <a:p>
            <a:pPr indent="457200" algn="just">
              <a:lnSpc>
                <a:spcPct val="150000"/>
              </a:lnSpc>
            </a:pPr>
            <a:r>
              <a:rPr lang="zh-CN" altLang="en-US" dirty="0">
                <a:latin typeface="+mn-ea"/>
              </a:rPr>
              <a:t>感谢您下载千图网原创</a:t>
            </a:r>
            <a:r>
              <a:rPr lang="en-US" altLang="zh-CN" dirty="0">
                <a:latin typeface="+mn-ea"/>
              </a:rPr>
              <a:t>PPT</a:t>
            </a:r>
            <a:r>
              <a:rPr lang="zh-CN" altLang="en-US" dirty="0">
                <a:latin typeface="+mn-ea"/>
              </a:rPr>
              <a:t>模板。为了您和千图网以及原创作者的利益，请勿复制、传播、销售，否则将承担法律责任！</a:t>
            </a:r>
          </a:p>
          <a:p>
            <a:pPr indent="457200" algn="just">
              <a:lnSpc>
                <a:spcPct val="150000"/>
              </a:lnSpc>
            </a:pPr>
            <a:r>
              <a:rPr lang="zh-CN" altLang="en-US" dirty="0">
                <a:latin typeface="+mn-ea"/>
              </a:rPr>
              <a:t>千图网将对作品进行维权，按照传播下载次数的十倍进行索取赔偿金！</a:t>
            </a:r>
          </a:p>
          <a:p>
            <a:pPr indent="457200" algn="just">
              <a:lnSpc>
                <a:spcPct val="150000"/>
              </a:lnSpc>
            </a:pPr>
            <a:r>
              <a:rPr lang="en-US" altLang="zh-CN" dirty="0">
                <a:latin typeface="+mn-ea"/>
              </a:rPr>
              <a:t>1</a:t>
            </a:r>
            <a:r>
              <a:rPr lang="zh-CN" altLang="en-US" dirty="0">
                <a:latin typeface="+mn-ea"/>
              </a:rPr>
              <a:t>、千图网网站出售的</a:t>
            </a:r>
            <a:r>
              <a:rPr lang="en-US" altLang="zh-CN" dirty="0">
                <a:latin typeface="+mn-ea"/>
              </a:rPr>
              <a:t>PPT</a:t>
            </a:r>
            <a:r>
              <a:rPr lang="zh-CN" altLang="en-US" dirty="0">
                <a:latin typeface="+mn-ea"/>
              </a:rPr>
              <a:t>模版是免版税类（</a:t>
            </a:r>
            <a:r>
              <a:rPr lang="en-US" altLang="zh-CN" dirty="0">
                <a:latin typeface="+mn-ea"/>
              </a:rPr>
              <a:t>RF</a:t>
            </a:r>
            <a:r>
              <a:rPr lang="zh-CN" altLang="en-US" dirty="0">
                <a:latin typeface="+mn-ea"/>
              </a:rPr>
              <a:t>：</a:t>
            </a:r>
            <a:r>
              <a:rPr lang="en-US" altLang="zh-CN" dirty="0">
                <a:latin typeface="+mn-ea"/>
              </a:rPr>
              <a:t>Royalty-free</a:t>
            </a:r>
            <a:r>
              <a:rPr lang="zh-CN" altLang="en-US" dirty="0">
                <a:latin typeface="+mn-ea"/>
              </a:rPr>
              <a:t>）正版受</a:t>
            </a:r>
            <a:r>
              <a:rPr lang="en-US" altLang="zh-CN" dirty="0">
                <a:latin typeface="+mn-ea"/>
              </a:rPr>
              <a:t>《</a:t>
            </a:r>
            <a:r>
              <a:rPr lang="zh-CN" altLang="en-US" dirty="0">
                <a:latin typeface="+mn-ea"/>
              </a:rPr>
              <a:t>中华人民共和国著作法</a:t>
            </a:r>
            <a:r>
              <a:rPr lang="en-US" altLang="zh-CN" dirty="0">
                <a:latin typeface="+mn-ea"/>
              </a:rPr>
              <a:t>》</a:t>
            </a:r>
            <a:r>
              <a:rPr lang="zh-CN" altLang="en-US" dirty="0">
                <a:latin typeface="+mn-ea"/>
              </a:rPr>
              <a:t>和</a:t>
            </a:r>
            <a:r>
              <a:rPr lang="en-US" altLang="zh-CN" dirty="0">
                <a:latin typeface="+mn-ea"/>
              </a:rPr>
              <a:t>《</a:t>
            </a:r>
            <a:r>
              <a:rPr lang="zh-CN" altLang="en-US" dirty="0">
                <a:latin typeface="+mn-ea"/>
              </a:rPr>
              <a:t>世界版权公约</a:t>
            </a:r>
            <a:r>
              <a:rPr lang="en-US" altLang="zh-CN" dirty="0">
                <a:latin typeface="+mn-ea"/>
              </a:rPr>
              <a:t>》</a:t>
            </a:r>
            <a:r>
              <a:rPr lang="zh-CN" altLang="en-US" dirty="0">
                <a:latin typeface="+mn-ea"/>
              </a:rPr>
              <a:t>的保护，作品的所有权、版权和著作权归千图网所有，您下载的是</a:t>
            </a:r>
            <a:r>
              <a:rPr lang="en-US" altLang="zh-CN" dirty="0">
                <a:latin typeface="+mn-ea"/>
              </a:rPr>
              <a:t>PPT</a:t>
            </a:r>
            <a:r>
              <a:rPr lang="zh-CN" altLang="en-US" dirty="0">
                <a:latin typeface="+mn-ea"/>
              </a:rPr>
              <a:t>模版素材使用权。</a:t>
            </a:r>
          </a:p>
          <a:p>
            <a:pPr indent="457200" algn="just">
              <a:lnSpc>
                <a:spcPct val="150000"/>
              </a:lnSpc>
            </a:pPr>
            <a:r>
              <a:rPr lang="en-US" altLang="zh-CN" dirty="0">
                <a:latin typeface="+mn-ea"/>
              </a:rPr>
              <a:t>2</a:t>
            </a:r>
            <a:r>
              <a:rPr lang="zh-CN" altLang="en-US" dirty="0">
                <a:latin typeface="+mn-ea"/>
              </a:rPr>
              <a:t>、不得将千图网的</a:t>
            </a:r>
            <a:r>
              <a:rPr lang="en-US" altLang="zh-CN" dirty="0">
                <a:latin typeface="+mn-ea"/>
              </a:rPr>
              <a:t>PPT</a:t>
            </a:r>
            <a:r>
              <a:rPr lang="zh-CN" altLang="en-US" dirty="0">
                <a:latin typeface="+mn-ea"/>
              </a:rPr>
              <a:t>模版、</a:t>
            </a:r>
            <a:r>
              <a:rPr lang="en-US" altLang="zh-CN" dirty="0">
                <a:latin typeface="+mn-ea"/>
              </a:rPr>
              <a:t>PPT</a:t>
            </a:r>
            <a:r>
              <a:rPr lang="zh-CN" altLang="en-US" dirty="0">
                <a:latin typeface="+mn-ea"/>
              </a:rPr>
              <a:t>素材，本身用于再出售，或者出租、出借、转让、分销、发布或者作为礼物供他人使用，不得转授权、出卖、转让本协议或本协议中的权利。</a:t>
            </a:r>
          </a:p>
          <a:p>
            <a:pPr indent="457200" algn="just">
              <a:lnSpc>
                <a:spcPct val="150000"/>
              </a:lnSpc>
            </a:pPr>
            <a:r>
              <a:rPr lang="en-US" altLang="zh-CN" dirty="0">
                <a:latin typeface="+mn-ea"/>
              </a:rPr>
              <a:t>3</a:t>
            </a:r>
            <a:r>
              <a:rPr lang="zh-CN" altLang="en-US" dirty="0">
                <a:latin typeface="+mn-ea"/>
              </a:rPr>
              <a:t>、禁止把作品纳入商标或服务标记。</a:t>
            </a:r>
          </a:p>
          <a:p>
            <a:pPr indent="457200" algn="just">
              <a:lnSpc>
                <a:spcPct val="150000"/>
              </a:lnSpc>
            </a:pPr>
            <a:r>
              <a:rPr lang="en-US" altLang="zh-CN" dirty="0">
                <a:latin typeface="+mn-ea"/>
              </a:rPr>
              <a:t>4</a:t>
            </a:r>
            <a:r>
              <a:rPr lang="zh-CN" altLang="en-US" dirty="0">
                <a:latin typeface="+mn-ea"/>
              </a:rPr>
              <a:t>、禁止用户用下载格式在网上传播作品。或者作品可以让第三方单独付费或共享免费下载、或通过转移电话服务系统传播。</a:t>
            </a:r>
          </a:p>
        </p:txBody>
      </p:sp>
      <p:grpSp>
        <p:nvGrpSpPr>
          <p:cNvPr id="8" name="组合 7">
            <a:extLst>
              <a:ext uri="{FF2B5EF4-FFF2-40B4-BE49-F238E27FC236}">
                <a16:creationId xmlns:a16="http://schemas.microsoft.com/office/drawing/2014/main" xmlns="" id="{2457C047-BCA6-4965-B217-5DCA6CE4844C}"/>
              </a:ext>
            </a:extLst>
          </p:cNvPr>
          <p:cNvGrpSpPr/>
          <p:nvPr/>
        </p:nvGrpSpPr>
        <p:grpSpPr>
          <a:xfrm>
            <a:off x="1001486" y="555610"/>
            <a:ext cx="11190514" cy="625434"/>
            <a:chOff x="2191657" y="820057"/>
            <a:chExt cx="8788401" cy="1549400"/>
          </a:xfrm>
        </p:grpSpPr>
        <p:pic>
          <p:nvPicPr>
            <p:cNvPr id="9" name="图片 8">
              <a:extLst>
                <a:ext uri="{FF2B5EF4-FFF2-40B4-BE49-F238E27FC236}">
                  <a16:creationId xmlns:a16="http://schemas.microsoft.com/office/drawing/2014/main" xmlns="" id="{F8FB52B9-3C06-4D64-BC40-B35BB86B728E}"/>
                </a:ext>
              </a:extLst>
            </p:cNvPr>
            <p:cNvPicPr>
              <a:picLocks noChangeAspect="1"/>
            </p:cNvPicPr>
            <p:nvPr/>
          </p:nvPicPr>
          <p:blipFill rotWithShape="1">
            <a:blip r:embed="rId3"/>
            <a:srcRect b="45230"/>
            <a:stretch/>
          </p:blipFill>
          <p:spPr>
            <a:xfrm>
              <a:off x="5611268" y="820057"/>
              <a:ext cx="5368790" cy="1549400"/>
            </a:xfrm>
            <a:prstGeom prst="rect">
              <a:avLst/>
            </a:prstGeom>
          </p:spPr>
        </p:pic>
        <p:sp>
          <p:nvSpPr>
            <p:cNvPr id="10" name="矩形 9">
              <a:extLst>
                <a:ext uri="{FF2B5EF4-FFF2-40B4-BE49-F238E27FC236}">
                  <a16:creationId xmlns:a16="http://schemas.microsoft.com/office/drawing/2014/main" xmlns="" id="{6A205F78-AFE2-4FD2-BB78-895B09F81C4E}"/>
                </a:ext>
              </a:extLst>
            </p:cNvPr>
            <p:cNvSpPr/>
            <p:nvPr/>
          </p:nvSpPr>
          <p:spPr>
            <a:xfrm>
              <a:off x="2191657" y="820057"/>
              <a:ext cx="3419611" cy="1549400"/>
            </a:xfrm>
            <a:prstGeom prst="rect">
              <a:avLst/>
            </a:prstGeom>
            <a:gradFill>
              <a:gsLst>
                <a:gs pos="0">
                  <a:srgbClr val="0476A3"/>
                </a:gs>
                <a:gs pos="100000">
                  <a:srgbClr val="0A9B74"/>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a:extLst>
              <a:ext uri="{FF2B5EF4-FFF2-40B4-BE49-F238E27FC236}">
                <a16:creationId xmlns:a16="http://schemas.microsoft.com/office/drawing/2014/main" xmlns="" id="{337D0372-D820-40C8-AFA2-CBAF9D8DAA39}"/>
              </a:ext>
            </a:extLst>
          </p:cNvPr>
          <p:cNvSpPr/>
          <p:nvPr/>
        </p:nvSpPr>
        <p:spPr>
          <a:xfrm>
            <a:off x="802105" y="557262"/>
            <a:ext cx="2662990" cy="646331"/>
          </a:xfrm>
          <a:prstGeom prst="rect">
            <a:avLst/>
          </a:prstGeom>
        </p:spPr>
        <p:txBody>
          <a:bodyPr wrap="square">
            <a:spAutoFit/>
          </a:bodyPr>
          <a:lstStyle/>
          <a:p>
            <a:pPr algn="ctr"/>
            <a:r>
              <a:rPr lang="zh-CN" altLang="en-US" sz="3600" dirty="0">
                <a:solidFill>
                  <a:schemeClr val="bg1"/>
                </a:solidFill>
                <a:latin typeface="+mj-ea"/>
                <a:ea typeface="+mj-ea"/>
              </a:rPr>
              <a:t>版权声明</a:t>
            </a:r>
          </a:p>
        </p:txBody>
      </p:sp>
    </p:spTree>
    <p:extLst>
      <p:ext uri="{BB962C8B-B14F-4D97-AF65-F5344CB8AC3E}">
        <p14:creationId xmlns:p14="http://schemas.microsoft.com/office/powerpoint/2010/main" val="236234732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Tm="4000">
        <p15:prstTrans prst="pageCurlDoubl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par>
                                <p:cTn id="11" presetID="2" presetClass="entr" presetSubtype="4" accel="26667" decel="26667" fill="hold" grpId="0" nodeType="with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750" fill="hold"/>
                                        <p:tgtEl>
                                          <p:spTgt spid="6"/>
                                        </p:tgtEl>
                                        <p:attrNameLst>
                                          <p:attrName>ppt_x</p:attrName>
                                        </p:attrNameLst>
                                      </p:cBhvr>
                                      <p:tavLst>
                                        <p:tav tm="0">
                                          <p:val>
                                            <p:strVal val="#ppt_x"/>
                                          </p:val>
                                        </p:tav>
                                        <p:tav tm="100000">
                                          <p:val>
                                            <p:strVal val="#ppt_x"/>
                                          </p:val>
                                        </p:tav>
                                      </p:tavLst>
                                    </p:anim>
                                    <p:anim calcmode="lin" valueType="num">
                                      <p:cBhvr additive="base">
                                        <p:cTn id="14" dur="750" fill="hold"/>
                                        <p:tgtEl>
                                          <p:spTgt spid="6"/>
                                        </p:tgtEl>
                                        <p:attrNameLst>
                                          <p:attrName>ppt_y</p:attrName>
                                        </p:attrNameLst>
                                      </p:cBhvr>
                                      <p:tavLst>
                                        <p:tav tm="0">
                                          <p:val>
                                            <p:strVal val="1+#ppt_h/2"/>
                                          </p:val>
                                        </p:tav>
                                        <p:tav tm="100000">
                                          <p:val>
                                            <p:strVal val="#ppt_y"/>
                                          </p:val>
                                        </p:tav>
                                      </p:tavLst>
                                    </p:anim>
                                  </p:childTnLst>
                                </p:cTn>
                              </p:par>
                              <p:par>
                                <p:cTn id="15" presetID="22" presetClass="entr" presetSubtype="4"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565126" cy="369332"/>
          </a:xfrm>
        </p:spPr>
        <p:txBody>
          <a:bodyPr/>
          <a:lstStyle/>
          <a:p>
            <a:r>
              <a:rPr lang="en-US" altLang="zh-CN" dirty="0" smtClean="0"/>
              <a:t>Product definition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endParaRPr lang="zh-CN" altLang="en-US"/>
          </a:p>
        </p:txBody>
      </p:sp>
      <p:pic>
        <p:nvPicPr>
          <p:cNvPr id="19" name="图片 18">
            <a:extLst>
              <a:ext uri="{FF2B5EF4-FFF2-40B4-BE49-F238E27FC236}">
                <a16:creationId xmlns:a16="http://schemas.microsoft.com/office/drawing/2014/main" xmlns="" id="{481060C0-C134-4FF4-82C3-D31ABEFE8212}"/>
              </a:ext>
            </a:extLst>
          </p:cNvPr>
          <p:cNvPicPr>
            <a:picLocks noChangeAspect="1"/>
          </p:cNvPicPr>
          <p:nvPr/>
        </p:nvPicPr>
        <p:blipFill rotWithShape="1">
          <a:blip r:embed="rId3"/>
          <a:srcRect l="45780" t="4895" r="18365" b="28802"/>
          <a:stretch/>
        </p:blipFill>
        <p:spPr>
          <a:xfrm>
            <a:off x="0" y="1680603"/>
            <a:ext cx="5177397" cy="5177397"/>
          </a:xfrm>
          <a:custGeom>
            <a:avLst/>
            <a:gdLst>
              <a:gd name="connsiteX0" fmla="*/ 0 w 5177397"/>
              <a:gd name="connsiteY0" fmla="*/ 0 h 5177397"/>
              <a:gd name="connsiteX1" fmla="*/ 5177397 w 5177397"/>
              <a:gd name="connsiteY1" fmla="*/ 5177397 h 5177397"/>
              <a:gd name="connsiteX2" fmla="*/ 0 w 5177397"/>
              <a:gd name="connsiteY2" fmla="*/ 5177397 h 5177397"/>
            </a:gdLst>
            <a:ahLst/>
            <a:cxnLst>
              <a:cxn ang="0">
                <a:pos x="connsiteX0" y="connsiteY0"/>
              </a:cxn>
              <a:cxn ang="0">
                <a:pos x="connsiteX1" y="connsiteY1"/>
              </a:cxn>
              <a:cxn ang="0">
                <a:pos x="connsiteX2" y="connsiteY2"/>
              </a:cxn>
            </a:cxnLst>
            <a:rect l="l" t="t" r="r" b="b"/>
            <a:pathLst>
              <a:path w="5177397" h="5177397">
                <a:moveTo>
                  <a:pt x="0" y="0"/>
                </a:moveTo>
                <a:lnTo>
                  <a:pt x="5177397" y="5177397"/>
                </a:lnTo>
                <a:lnTo>
                  <a:pt x="0" y="5177397"/>
                </a:lnTo>
                <a:close/>
              </a:path>
            </a:pathLst>
          </a:custGeom>
        </p:spPr>
      </p:pic>
      <p:sp>
        <p:nvSpPr>
          <p:cNvPr id="7" name="直角三角形 6">
            <a:extLst>
              <a:ext uri="{FF2B5EF4-FFF2-40B4-BE49-F238E27FC236}">
                <a16:creationId xmlns:a16="http://schemas.microsoft.com/office/drawing/2014/main" xmlns="" id="{AB6F0339-1F0C-454F-B8A7-639D0CA609AE}"/>
              </a:ext>
            </a:extLst>
          </p:cNvPr>
          <p:cNvSpPr/>
          <p:nvPr/>
        </p:nvSpPr>
        <p:spPr>
          <a:xfrm>
            <a:off x="0" y="4862286"/>
            <a:ext cx="1995714" cy="1995714"/>
          </a:xfrm>
          <a:prstGeom prst="rtTriangle">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 name="文本框 8">
            <a:extLst>
              <a:ext uri="{FF2B5EF4-FFF2-40B4-BE49-F238E27FC236}">
                <a16:creationId xmlns:a16="http://schemas.microsoft.com/office/drawing/2014/main" xmlns="" id="{9FAD813A-C4AC-47C2-AC7D-B7B9C7188C7E}"/>
              </a:ext>
            </a:extLst>
          </p:cNvPr>
          <p:cNvSpPr txBox="1"/>
          <p:nvPr/>
        </p:nvSpPr>
        <p:spPr>
          <a:xfrm>
            <a:off x="1313396" y="1811232"/>
            <a:ext cx="3977371" cy="707886"/>
          </a:xfrm>
          <a:prstGeom prst="rect">
            <a:avLst/>
          </a:prstGeom>
          <a:noFill/>
        </p:spPr>
        <p:txBody>
          <a:bodyPr wrap="none" rtlCol="0">
            <a:spAutoFit/>
          </a:bodyPr>
          <a:lstStyle/>
          <a:p>
            <a:r>
              <a:rPr lang="en-US" altLang="zh-CN" sz="4000" dirty="0"/>
              <a:t> </a:t>
            </a:r>
            <a:r>
              <a:rPr lang="en-US" altLang="zh-CN" sz="4000" dirty="0">
                <a:gradFill>
                  <a:gsLst>
                    <a:gs pos="19000">
                      <a:srgbClr val="0476A3"/>
                    </a:gs>
                    <a:gs pos="100000">
                      <a:srgbClr val="0A9B74"/>
                    </a:gs>
                  </a:gsLst>
                  <a:lin ang="1800000" scaled="0"/>
                </a:gradFill>
              </a:rPr>
              <a:t>Product Mission</a:t>
            </a:r>
            <a:endParaRPr lang="zh-CN" altLang="en-US" sz="4000" dirty="0">
              <a:gradFill>
                <a:gsLst>
                  <a:gs pos="19000">
                    <a:srgbClr val="0476A3"/>
                  </a:gs>
                  <a:gs pos="100000">
                    <a:srgbClr val="0A9B74"/>
                  </a:gs>
                </a:gsLst>
                <a:lin ang="1800000" scaled="0"/>
              </a:gradFill>
            </a:endParaRPr>
          </a:p>
        </p:txBody>
      </p:sp>
      <p:sp>
        <p:nvSpPr>
          <p:cNvPr id="10" name="矩形 9">
            <a:extLst>
              <a:ext uri="{FF2B5EF4-FFF2-40B4-BE49-F238E27FC236}">
                <a16:creationId xmlns:a16="http://schemas.microsoft.com/office/drawing/2014/main" xmlns="" id="{4ADE7791-23CB-4E5C-B4E2-6CE9B97CD157}"/>
              </a:ext>
            </a:extLst>
          </p:cNvPr>
          <p:cNvSpPr/>
          <p:nvPr/>
        </p:nvSpPr>
        <p:spPr>
          <a:xfrm>
            <a:off x="5809342" y="1003300"/>
            <a:ext cx="5544457" cy="541020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文本框 21">
            <a:extLst>
              <a:ext uri="{FF2B5EF4-FFF2-40B4-BE49-F238E27FC236}">
                <a16:creationId xmlns:a16="http://schemas.microsoft.com/office/drawing/2014/main" xmlns="" id="{68DB3D5C-07CF-4C45-BACA-6A7D737CFA55}"/>
              </a:ext>
            </a:extLst>
          </p:cNvPr>
          <p:cNvSpPr txBox="1"/>
          <p:nvPr/>
        </p:nvSpPr>
        <p:spPr>
          <a:xfrm>
            <a:off x="5987142" y="1311270"/>
            <a:ext cx="5074558" cy="4339650"/>
          </a:xfrm>
          <a:prstGeom prst="rect">
            <a:avLst/>
          </a:prstGeom>
          <a:noFill/>
        </p:spPr>
        <p:txBody>
          <a:bodyPr wrap="square" rtlCol="0">
            <a:spAutoFit/>
          </a:bodyPr>
          <a:lstStyle/>
          <a:p>
            <a:pPr lvl="0"/>
            <a:r>
              <a:rPr lang="en-US" altLang="zh-CN" dirty="0">
                <a:solidFill>
                  <a:schemeClr val="bg1"/>
                </a:solidFill>
              </a:rPr>
              <a:t> </a:t>
            </a:r>
            <a:r>
              <a:rPr lang="en-US" altLang="zh-CN" dirty="0" smtClean="0">
                <a:solidFill>
                  <a:schemeClr val="bg1"/>
                </a:solidFill>
              </a:rPr>
              <a:t>   To </a:t>
            </a:r>
            <a:r>
              <a:rPr lang="en-US" altLang="zh-CN" dirty="0">
                <a:solidFill>
                  <a:schemeClr val="bg1"/>
                </a:solidFill>
              </a:rPr>
              <a:t>improve the quality of life by optimizing self-driving technology, which can lead to fewer accidents and easier commutes. </a:t>
            </a:r>
            <a:r>
              <a:rPr lang="en-US" altLang="zh-CN" sz="2400" b="1" dirty="0">
                <a:solidFill>
                  <a:schemeClr val="bg1"/>
                </a:solidFill>
              </a:rPr>
              <a:t>3D object detection </a:t>
            </a:r>
            <a:r>
              <a:rPr lang="en-US" altLang="zh-CN" dirty="0">
                <a:solidFill>
                  <a:schemeClr val="bg1"/>
                </a:solidFill>
              </a:rPr>
              <a:t>over semantic maps is a primary problem in the development of autonomous driving </a:t>
            </a:r>
            <a:r>
              <a:rPr lang="en-US" altLang="zh-CN" dirty="0" smtClean="0">
                <a:solidFill>
                  <a:schemeClr val="bg1"/>
                </a:solidFill>
              </a:rPr>
              <a:t>technologies.</a:t>
            </a:r>
          </a:p>
          <a:p>
            <a:pPr lvl="0"/>
            <a:r>
              <a:rPr lang="en-US" altLang="zh-CN" dirty="0">
                <a:solidFill>
                  <a:schemeClr val="bg1"/>
                </a:solidFill>
              </a:rPr>
              <a:t> </a:t>
            </a:r>
            <a:r>
              <a:rPr lang="en-US" altLang="zh-CN" dirty="0" smtClean="0">
                <a:solidFill>
                  <a:schemeClr val="bg1"/>
                </a:solidFill>
              </a:rPr>
              <a:t>   The product mission is to use </a:t>
            </a:r>
            <a:r>
              <a:rPr lang="en-US" altLang="zh-CN" sz="2400" b="1" dirty="0">
                <a:solidFill>
                  <a:schemeClr val="bg1"/>
                </a:solidFill>
              </a:rPr>
              <a:t>machine</a:t>
            </a:r>
            <a:r>
              <a:rPr lang="en-US" altLang="zh-CN" sz="2400" b="1" i="1" dirty="0">
                <a:solidFill>
                  <a:schemeClr val="bg1"/>
                </a:solidFill>
              </a:rPr>
              <a:t> </a:t>
            </a:r>
            <a:r>
              <a:rPr lang="en-US" altLang="zh-CN" sz="2400" b="1" dirty="0">
                <a:solidFill>
                  <a:schemeClr val="bg1"/>
                </a:solidFill>
              </a:rPr>
              <a:t>learning</a:t>
            </a:r>
            <a:r>
              <a:rPr lang="en-US" altLang="zh-CN" sz="2400" b="1" dirty="0" smtClean="0">
                <a:solidFill>
                  <a:schemeClr val="bg1"/>
                </a:solidFill>
              </a:rPr>
              <a:t> </a:t>
            </a:r>
            <a:r>
              <a:rPr lang="en-US" altLang="zh-CN" dirty="0">
                <a:solidFill>
                  <a:schemeClr val="bg1"/>
                </a:solidFill>
              </a:rPr>
              <a:t>and</a:t>
            </a:r>
            <a:r>
              <a:rPr lang="en-US" altLang="zh-CN" sz="2400" b="1" dirty="0" smtClean="0">
                <a:solidFill>
                  <a:schemeClr val="bg1"/>
                </a:solidFill>
              </a:rPr>
              <a:t> computer vision </a:t>
            </a:r>
            <a:r>
              <a:rPr lang="en-US" altLang="zh-CN" dirty="0" smtClean="0">
                <a:solidFill>
                  <a:schemeClr val="bg1"/>
                </a:solidFill>
              </a:rPr>
              <a:t>techniques  to improve this object detection. We do this by predicting the </a:t>
            </a:r>
            <a:r>
              <a:rPr lang="en-US" altLang="zh-CN" sz="2400" b="1" dirty="0">
                <a:solidFill>
                  <a:schemeClr val="bg1"/>
                </a:solidFill>
              </a:rPr>
              <a:t>bounding</a:t>
            </a:r>
            <a:r>
              <a:rPr lang="en-US" altLang="zh-CN" sz="2400" b="1" i="1" dirty="0">
                <a:solidFill>
                  <a:schemeClr val="bg1"/>
                </a:solidFill>
              </a:rPr>
              <a:t> </a:t>
            </a:r>
            <a:r>
              <a:rPr lang="en-US" altLang="zh-CN" sz="2400" b="1" dirty="0">
                <a:solidFill>
                  <a:schemeClr val="bg1"/>
                </a:solidFill>
              </a:rPr>
              <a:t>volume</a:t>
            </a:r>
            <a:r>
              <a:rPr lang="en-US" altLang="zh-CN" sz="2400" b="1" i="1" dirty="0">
                <a:solidFill>
                  <a:schemeClr val="bg1"/>
                </a:solidFill>
              </a:rPr>
              <a:t> </a:t>
            </a:r>
            <a:r>
              <a:rPr lang="en-US" altLang="zh-CN" dirty="0" smtClean="0">
                <a:solidFill>
                  <a:schemeClr val="bg1"/>
                </a:solidFill>
              </a:rPr>
              <a:t>of all the objects in a given scene/picture and classifying them into different </a:t>
            </a:r>
            <a:r>
              <a:rPr lang="en-US" altLang="zh-CN" sz="2400" b="1" dirty="0">
                <a:solidFill>
                  <a:schemeClr val="bg1"/>
                </a:solidFill>
              </a:rPr>
              <a:t>class</a:t>
            </a:r>
            <a:r>
              <a:rPr lang="en-US" altLang="zh-CN" dirty="0" smtClean="0">
                <a:solidFill>
                  <a:schemeClr val="bg1"/>
                </a:solidFill>
              </a:rPr>
              <a:t>es.</a:t>
            </a:r>
            <a:endParaRPr lang="zh-CN" altLang="en-US" dirty="0">
              <a:solidFill>
                <a:schemeClr val="bg1"/>
              </a:solidFill>
              <a:effectLst/>
              <a:latin typeface="+mj-ea"/>
              <a:ea typeface="+mj-ea"/>
            </a:endParaRPr>
          </a:p>
        </p:txBody>
      </p:sp>
    </p:spTree>
    <p:extLst>
      <p:ext uri="{BB962C8B-B14F-4D97-AF65-F5344CB8AC3E}">
        <p14:creationId xmlns:p14="http://schemas.microsoft.com/office/powerpoint/2010/main" val="245626648"/>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0-#ppt_w/2"/>
                                          </p:val>
                                        </p:tav>
                                        <p:tav tm="100000">
                                          <p:val>
                                            <p:strVal val="#ppt_x"/>
                                          </p:val>
                                        </p:tav>
                                      </p:tavLst>
                                    </p:anim>
                                    <p:anim calcmode="lin" valueType="num">
                                      <p:cBhvr additive="base">
                                        <p:cTn id="8" dur="10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12"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14" presetClass="entr" presetSubtype="10" fill="hold" grpId="0" nodeType="withEffect">
                                  <p:stCondLst>
                                    <p:cond delay="500"/>
                                  </p:stCondLst>
                                  <p:childTnLst>
                                    <p:set>
                                      <p:cBhvr>
                                        <p:cTn id="14" dur="1" fill="hold">
                                          <p:stCondLst>
                                            <p:cond delay="0"/>
                                          </p:stCondLst>
                                        </p:cTn>
                                        <p:tgtEl>
                                          <p:spTgt spid="9"/>
                                        </p:tgtEl>
                                        <p:attrNameLst>
                                          <p:attrName>style.visibility</p:attrName>
                                        </p:attrNameLst>
                                      </p:cBhvr>
                                      <p:to>
                                        <p:strVal val="visible"/>
                                      </p:to>
                                    </p:set>
                                    <p:animEffect transition="in" filter="randombar(horizontal)">
                                      <p:cBhvr>
                                        <p:cTn id="15" dur="500"/>
                                        <p:tgtEl>
                                          <p:spTgt spid="9"/>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randombar(horizontal)">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565126" cy="369332"/>
          </a:xfrm>
        </p:spPr>
        <p:txBody>
          <a:bodyPr/>
          <a:lstStyle/>
          <a:p>
            <a:r>
              <a:rPr lang="en-US" altLang="zh-CN" dirty="0"/>
              <a:t>Product definition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endParaRPr lang="zh-CN" altLang="en-US"/>
          </a:p>
        </p:txBody>
      </p:sp>
      <p:pic>
        <p:nvPicPr>
          <p:cNvPr id="47" name="图片 46">
            <a:extLst>
              <a:ext uri="{FF2B5EF4-FFF2-40B4-BE49-F238E27FC236}">
                <a16:creationId xmlns:a16="http://schemas.microsoft.com/office/drawing/2014/main" xmlns="" id="{75FCCC64-FB39-4DE8-9AA7-67B5B04706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6651" y="2086920"/>
            <a:ext cx="3026230" cy="2992974"/>
          </a:xfrm>
          <a:custGeom>
            <a:avLst/>
            <a:gdLst>
              <a:gd name="connsiteX0" fmla="*/ 321566 w 2623960"/>
              <a:gd name="connsiteY0" fmla="*/ 0 h 2623960"/>
              <a:gd name="connsiteX1" fmla="*/ 2302394 w 2623960"/>
              <a:gd name="connsiteY1" fmla="*/ 0 h 2623960"/>
              <a:gd name="connsiteX2" fmla="*/ 2623960 w 2623960"/>
              <a:gd name="connsiteY2" fmla="*/ 321566 h 2623960"/>
              <a:gd name="connsiteX3" fmla="*/ 2623960 w 2623960"/>
              <a:gd name="connsiteY3" fmla="*/ 2302394 h 2623960"/>
              <a:gd name="connsiteX4" fmla="*/ 2302394 w 2623960"/>
              <a:gd name="connsiteY4" fmla="*/ 2623960 h 2623960"/>
              <a:gd name="connsiteX5" fmla="*/ 321566 w 2623960"/>
              <a:gd name="connsiteY5" fmla="*/ 2623960 h 2623960"/>
              <a:gd name="connsiteX6" fmla="*/ 0 w 2623960"/>
              <a:gd name="connsiteY6" fmla="*/ 2302394 h 2623960"/>
              <a:gd name="connsiteX7" fmla="*/ 0 w 2623960"/>
              <a:gd name="connsiteY7" fmla="*/ 321566 h 2623960"/>
              <a:gd name="connsiteX8" fmla="*/ 321566 w 2623960"/>
              <a:gd name="connsiteY8" fmla="*/ 0 h 262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23960" h="2623960">
                <a:moveTo>
                  <a:pt x="321566" y="0"/>
                </a:moveTo>
                <a:lnTo>
                  <a:pt x="2302394" y="0"/>
                </a:lnTo>
                <a:cubicBezTo>
                  <a:pt x="2479990" y="0"/>
                  <a:pt x="2623960" y="143970"/>
                  <a:pt x="2623960" y="321566"/>
                </a:cubicBezTo>
                <a:lnTo>
                  <a:pt x="2623960" y="2302394"/>
                </a:lnTo>
                <a:cubicBezTo>
                  <a:pt x="2623960" y="2479990"/>
                  <a:pt x="2479990" y="2623960"/>
                  <a:pt x="2302394" y="2623960"/>
                </a:cubicBezTo>
                <a:lnTo>
                  <a:pt x="321566" y="2623960"/>
                </a:lnTo>
                <a:cubicBezTo>
                  <a:pt x="143970" y="2623960"/>
                  <a:pt x="0" y="2479990"/>
                  <a:pt x="0" y="2302394"/>
                </a:cubicBezTo>
                <a:lnTo>
                  <a:pt x="0" y="321566"/>
                </a:lnTo>
                <a:cubicBezTo>
                  <a:pt x="0" y="143970"/>
                  <a:pt x="143970" y="0"/>
                  <a:pt x="321566" y="0"/>
                </a:cubicBezTo>
                <a:close/>
              </a:path>
            </a:pathLst>
          </a:custGeom>
        </p:spPr>
      </p:pic>
      <p:sp>
        <p:nvSpPr>
          <p:cNvPr id="48" name="文本框 47">
            <a:extLst>
              <a:ext uri="{FF2B5EF4-FFF2-40B4-BE49-F238E27FC236}">
                <a16:creationId xmlns:a16="http://schemas.microsoft.com/office/drawing/2014/main" xmlns="" id="{65DA4508-FE59-4661-9CFE-BA1D8FEBE097}"/>
              </a:ext>
            </a:extLst>
          </p:cNvPr>
          <p:cNvSpPr txBox="1"/>
          <p:nvPr/>
        </p:nvSpPr>
        <p:spPr>
          <a:xfrm>
            <a:off x="6023395" y="2027428"/>
            <a:ext cx="3721724" cy="707886"/>
          </a:xfrm>
          <a:prstGeom prst="rect">
            <a:avLst/>
          </a:prstGeom>
          <a:noFill/>
        </p:spPr>
        <p:txBody>
          <a:bodyPr wrap="none" rtlCol="0">
            <a:spAutoFit/>
          </a:bodyPr>
          <a:lstStyle/>
          <a:p>
            <a:r>
              <a:rPr lang="en-US" altLang="zh-CN" sz="4000" dirty="0" smtClean="0">
                <a:gradFill>
                  <a:gsLst>
                    <a:gs pos="19000">
                      <a:srgbClr val="0476A3"/>
                    </a:gs>
                    <a:gs pos="100000">
                      <a:srgbClr val="0A9B74"/>
                    </a:gs>
                  </a:gsLst>
                  <a:lin ang="1800000" scaled="0"/>
                </a:gradFill>
              </a:rPr>
              <a:t>Target user: Lift</a:t>
            </a:r>
            <a:endParaRPr lang="zh-CN" altLang="en-US" sz="4000" dirty="0">
              <a:gradFill>
                <a:gsLst>
                  <a:gs pos="19000">
                    <a:srgbClr val="0476A3"/>
                  </a:gs>
                  <a:gs pos="100000">
                    <a:srgbClr val="0A9B74"/>
                  </a:gs>
                </a:gsLst>
                <a:lin ang="1800000" scaled="0"/>
              </a:gradFill>
            </a:endParaRPr>
          </a:p>
        </p:txBody>
      </p:sp>
      <p:sp>
        <p:nvSpPr>
          <p:cNvPr id="49" name="文本框 48">
            <a:extLst>
              <a:ext uri="{FF2B5EF4-FFF2-40B4-BE49-F238E27FC236}">
                <a16:creationId xmlns:a16="http://schemas.microsoft.com/office/drawing/2014/main" xmlns="" id="{DD52D67B-3DDB-498C-BDB4-10B2252C56C0}"/>
              </a:ext>
            </a:extLst>
          </p:cNvPr>
          <p:cNvSpPr txBox="1"/>
          <p:nvPr/>
        </p:nvSpPr>
        <p:spPr>
          <a:xfrm>
            <a:off x="6067207" y="2767206"/>
            <a:ext cx="4383314" cy="2160591"/>
          </a:xfrm>
          <a:prstGeom prst="rect">
            <a:avLst/>
          </a:prstGeom>
          <a:noFill/>
        </p:spPr>
        <p:txBody>
          <a:bodyPr wrap="square" rtlCol="0">
            <a:spAutoFit/>
          </a:bodyPr>
          <a:lstStyle/>
          <a:p>
            <a:pPr algn="just">
              <a:lnSpc>
                <a:spcPct val="120000"/>
              </a:lnSpc>
            </a:pPr>
            <a:r>
              <a:rPr lang="en-US" altLang="zh-CN" sz="1600" dirty="0"/>
              <a:t>This product in particular is being developed for a specific client/target user- </a:t>
            </a:r>
            <a:r>
              <a:rPr lang="en-US" altLang="zh-CN" sz="1600" b="1" dirty="0"/>
              <a:t>Lyft. </a:t>
            </a:r>
            <a:endParaRPr lang="en-US" altLang="zh-CN" sz="1600" b="1" dirty="0" smtClean="0"/>
          </a:p>
          <a:p>
            <a:pPr algn="just">
              <a:lnSpc>
                <a:spcPct val="120000"/>
              </a:lnSpc>
            </a:pPr>
            <a:endParaRPr lang="en-US" altLang="zh-CN" sz="1600" dirty="0"/>
          </a:p>
          <a:p>
            <a:pPr algn="just">
              <a:lnSpc>
                <a:spcPct val="120000"/>
              </a:lnSpc>
            </a:pPr>
            <a:r>
              <a:rPr lang="en-US" altLang="zh-CN" sz="1600" dirty="0" smtClean="0"/>
              <a:t> Apart </a:t>
            </a:r>
            <a:r>
              <a:rPr lang="en-US" altLang="zh-CN" sz="1600" dirty="0"/>
              <a:t>from Lyft, any company which is looking to manufacture, sell or use automated self-driving cars, such as Tesla, Uber, Toyota etc. would benefit from this product</a:t>
            </a:r>
            <a:r>
              <a:rPr lang="en-US" altLang="zh-CN" sz="1600" dirty="0" smtClean="0"/>
              <a:t>.</a:t>
            </a:r>
            <a:endParaRPr lang="zh-CN" altLang="en-US" sz="1600" dirty="0">
              <a:solidFill>
                <a:schemeClr val="bg2">
                  <a:lumMod val="75000"/>
                </a:schemeClr>
              </a:solidFill>
              <a:effectLst/>
              <a:latin typeface="+mn-ea"/>
            </a:endParaRPr>
          </a:p>
        </p:txBody>
      </p:sp>
    </p:spTree>
    <p:extLst>
      <p:ext uri="{BB962C8B-B14F-4D97-AF65-F5344CB8AC3E}">
        <p14:creationId xmlns:p14="http://schemas.microsoft.com/office/powerpoint/2010/main" val="3716136074"/>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25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750"/>
                                        <p:tgtEl>
                                          <p:spTgt spid="47"/>
                                        </p:tgtEl>
                                      </p:cBhvr>
                                    </p:animEffect>
                                    <p:anim calcmode="lin" valueType="num">
                                      <p:cBhvr>
                                        <p:cTn id="8" dur="750" fill="hold"/>
                                        <p:tgtEl>
                                          <p:spTgt spid="47"/>
                                        </p:tgtEl>
                                        <p:attrNameLst>
                                          <p:attrName>style.rotation</p:attrName>
                                        </p:attrNameLst>
                                      </p:cBhvr>
                                      <p:tavLst>
                                        <p:tav tm="0">
                                          <p:val>
                                            <p:fltVal val="720"/>
                                          </p:val>
                                        </p:tav>
                                        <p:tav tm="100000">
                                          <p:val>
                                            <p:fltVal val="0"/>
                                          </p:val>
                                        </p:tav>
                                      </p:tavLst>
                                    </p:anim>
                                    <p:anim calcmode="lin" valueType="num">
                                      <p:cBhvr>
                                        <p:cTn id="9" dur="750" fill="hold"/>
                                        <p:tgtEl>
                                          <p:spTgt spid="47"/>
                                        </p:tgtEl>
                                        <p:attrNameLst>
                                          <p:attrName>ppt_h</p:attrName>
                                        </p:attrNameLst>
                                      </p:cBhvr>
                                      <p:tavLst>
                                        <p:tav tm="0">
                                          <p:val>
                                            <p:fltVal val="0"/>
                                          </p:val>
                                        </p:tav>
                                        <p:tav tm="100000">
                                          <p:val>
                                            <p:strVal val="#ppt_h"/>
                                          </p:val>
                                        </p:tav>
                                      </p:tavLst>
                                    </p:anim>
                                    <p:anim calcmode="lin" valueType="num">
                                      <p:cBhvr>
                                        <p:cTn id="10" dur="750" fill="hold"/>
                                        <p:tgtEl>
                                          <p:spTgt spid="47"/>
                                        </p:tgtEl>
                                        <p:attrNameLst>
                                          <p:attrName>ppt_w</p:attrName>
                                        </p:attrNameLst>
                                      </p:cBhvr>
                                      <p:tavLst>
                                        <p:tav tm="0">
                                          <p:val>
                                            <p:fltVal val="0"/>
                                          </p:val>
                                        </p:tav>
                                        <p:tav tm="100000">
                                          <p:val>
                                            <p:strVal val="#ppt_w"/>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xmlns="" id="{4ADE7791-23CB-4E5C-B4E2-6CE9B97CD157}"/>
              </a:ext>
            </a:extLst>
          </p:cNvPr>
          <p:cNvSpPr/>
          <p:nvPr/>
        </p:nvSpPr>
        <p:spPr>
          <a:xfrm>
            <a:off x="190500" y="195064"/>
            <a:ext cx="11811000" cy="641477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grpSp>
        <p:nvGrpSpPr>
          <p:cNvPr id="17" name="组合 16"/>
          <p:cNvGrpSpPr/>
          <p:nvPr/>
        </p:nvGrpSpPr>
        <p:grpSpPr>
          <a:xfrm>
            <a:off x="1083310" y="4534535"/>
            <a:ext cx="10320655" cy="1120140"/>
            <a:chOff x="1706" y="7141"/>
            <a:chExt cx="16253" cy="1764"/>
          </a:xfrm>
        </p:grpSpPr>
        <p:sp>
          <p:nvSpPr>
            <p:cNvPr id="5" name="燕尾形 4"/>
            <p:cNvSpPr/>
            <p:nvPr/>
          </p:nvSpPr>
          <p:spPr>
            <a:xfrm>
              <a:off x="1706" y="7303"/>
              <a:ext cx="3575" cy="1602"/>
            </a:xfrm>
            <a:prstGeom prst="chevron">
              <a:avLst/>
            </a:prstGeom>
            <a:solidFill>
              <a:srgbClr val="FAC1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534" y="7141"/>
              <a:ext cx="12425" cy="1541"/>
            </a:xfrm>
            <a:prstGeom prst="rect">
              <a:avLst/>
            </a:prstGeom>
            <a:noFill/>
            <a:ln>
              <a:noFill/>
            </a:ln>
          </p:spPr>
          <p:txBody>
            <a:bodyPr wrap="square" rtlCol="0" anchor="t">
              <a:spAutoFit/>
            </a:bodyPr>
            <a:lstStyle/>
            <a:p>
              <a:pPr>
                <a:lnSpc>
                  <a:spcPct val="160000"/>
                </a:lnSpc>
              </a:pPr>
              <a:r>
                <a:rPr lang="en-US" altLang="zh-CN" dirty="0">
                  <a:solidFill>
                    <a:schemeClr val="bg1"/>
                  </a:solidFill>
                  <a:latin typeface="思源黑体" panose="020B0400000000000000" charset="-122"/>
                  <a:ea typeface="思源黑体" panose="020B0400000000000000" charset="-122"/>
                  <a:sym typeface="+mn-ea"/>
                </a:rPr>
                <a:t>I, Lyft, would like to use </a:t>
              </a:r>
              <a:r>
                <a:rPr lang="en-US" altLang="zh-CN" b="1" dirty="0">
                  <a:solidFill>
                    <a:schemeClr val="bg1"/>
                  </a:solidFill>
                  <a:latin typeface="思源黑体" panose="020B0400000000000000" charset="-122"/>
                  <a:ea typeface="思源黑体" panose="020B0400000000000000" charset="-122"/>
                  <a:sym typeface="+mn-ea"/>
                </a:rPr>
                <a:t>only</a:t>
              </a:r>
              <a:r>
                <a:rPr lang="en-US" altLang="zh-CN" dirty="0">
                  <a:solidFill>
                    <a:schemeClr val="bg1"/>
                  </a:solidFill>
                  <a:latin typeface="思源黑体" panose="020B0400000000000000" charset="-122"/>
                  <a:ea typeface="思源黑体" panose="020B0400000000000000" charset="-122"/>
                  <a:sym typeface="+mn-ea"/>
                </a:rPr>
                <a:t> the raw camera </a:t>
              </a:r>
              <a:r>
                <a:rPr lang="en-US" altLang="zh-CN" dirty="0" smtClean="0">
                  <a:solidFill>
                    <a:schemeClr val="bg1"/>
                  </a:solidFill>
                  <a:latin typeface="思源黑体" panose="020B0400000000000000" charset="-122"/>
                  <a:ea typeface="思源黑体" panose="020B0400000000000000" charset="-122"/>
                  <a:sym typeface="+mn-ea"/>
                </a:rPr>
                <a:t>and </a:t>
              </a:r>
              <a:r>
                <a:rPr lang="en-US" altLang="zh-CN" dirty="0" err="1" smtClean="0">
                  <a:solidFill>
                    <a:schemeClr val="bg1"/>
                  </a:solidFill>
                  <a:latin typeface="思源黑体" panose="020B0400000000000000" charset="-122"/>
                  <a:ea typeface="思源黑体" panose="020B0400000000000000" charset="-122"/>
                  <a:sym typeface="+mn-ea"/>
                </a:rPr>
                <a:t>lidar</a:t>
              </a:r>
              <a:r>
                <a:rPr lang="en-US" altLang="zh-CN" dirty="0" smtClean="0">
                  <a:solidFill>
                    <a:schemeClr val="bg1"/>
                  </a:solidFill>
                  <a:latin typeface="思源黑体" panose="020B0400000000000000" charset="-122"/>
                  <a:ea typeface="思源黑体" panose="020B0400000000000000" charset="-122"/>
                  <a:sym typeface="+mn-ea"/>
                </a:rPr>
                <a:t> sensor </a:t>
              </a:r>
              <a:r>
                <a:rPr lang="en-US" altLang="zh-CN" dirty="0">
                  <a:solidFill>
                    <a:schemeClr val="bg1"/>
                  </a:solidFill>
                  <a:latin typeface="思源黑体" panose="020B0400000000000000" charset="-122"/>
                  <a:ea typeface="思源黑体" panose="020B0400000000000000" charset="-122"/>
                  <a:sym typeface="+mn-ea"/>
                </a:rPr>
                <a:t>inputs in order to facilitate autonomous driving, without any other sensors.</a:t>
              </a:r>
              <a:endParaRPr lang="zh-CN" altLang="en-US" dirty="0">
                <a:solidFill>
                  <a:schemeClr val="bg1"/>
                </a:solidFill>
                <a:latin typeface="思源黑体" panose="020B0400000000000000" charset="-122"/>
                <a:ea typeface="思源黑体" panose="020B0400000000000000" charset="-122"/>
                <a:sym typeface="+mn-ea"/>
              </a:endParaRPr>
            </a:p>
          </p:txBody>
        </p:sp>
      </p:grpSp>
      <p:grpSp>
        <p:nvGrpSpPr>
          <p:cNvPr id="16" name="组合 15"/>
          <p:cNvGrpSpPr/>
          <p:nvPr/>
        </p:nvGrpSpPr>
        <p:grpSpPr>
          <a:xfrm>
            <a:off x="1083310" y="3095625"/>
            <a:ext cx="10320655" cy="1120140"/>
            <a:chOff x="1706" y="4875"/>
            <a:chExt cx="16253" cy="1764"/>
          </a:xfrm>
        </p:grpSpPr>
        <p:sp>
          <p:nvSpPr>
            <p:cNvPr id="4" name="燕尾形 3"/>
            <p:cNvSpPr/>
            <p:nvPr/>
          </p:nvSpPr>
          <p:spPr>
            <a:xfrm>
              <a:off x="1706" y="5037"/>
              <a:ext cx="3575" cy="1602"/>
            </a:xfrm>
            <a:prstGeom prst="chevron">
              <a:avLst/>
            </a:prstGeom>
            <a:solidFill>
              <a:srgbClr val="7CB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34" y="4875"/>
              <a:ext cx="12425" cy="1541"/>
            </a:xfrm>
            <a:prstGeom prst="rect">
              <a:avLst/>
            </a:prstGeom>
            <a:noFill/>
            <a:ln>
              <a:noFill/>
            </a:ln>
          </p:spPr>
          <p:txBody>
            <a:bodyPr wrap="square" rtlCol="0" anchor="t">
              <a:spAutoFit/>
            </a:bodyPr>
            <a:lstStyle/>
            <a:p>
              <a:pPr>
                <a:lnSpc>
                  <a:spcPct val="160000"/>
                </a:lnSpc>
              </a:pPr>
              <a:r>
                <a:rPr lang="en-US" altLang="zh-CN" dirty="0">
                  <a:solidFill>
                    <a:schemeClr val="bg1"/>
                  </a:solidFill>
                  <a:latin typeface="思源黑体" panose="020B0400000000000000" charset="-122"/>
                  <a:ea typeface="思源黑体" panose="020B0400000000000000" charset="-122"/>
                  <a:sym typeface="+mn-ea"/>
                </a:rPr>
                <a:t>I, Lyft, would </a:t>
              </a:r>
              <a:r>
                <a:rPr lang="en-US" altLang="zh-CN" dirty="0" smtClean="0">
                  <a:solidFill>
                    <a:schemeClr val="bg1"/>
                  </a:solidFill>
                  <a:latin typeface="思源黑体" panose="020B0400000000000000" charset="-122"/>
                  <a:ea typeface="思源黑体" panose="020B0400000000000000" charset="-122"/>
                  <a:sym typeface="+mn-ea"/>
                </a:rPr>
                <a:t>like </a:t>
              </a:r>
              <a:r>
                <a:rPr lang="en-US" altLang="zh-CN" dirty="0">
                  <a:solidFill>
                    <a:schemeClr val="bg1"/>
                  </a:solidFill>
                  <a:latin typeface="思源黑体" panose="020B0400000000000000" charset="-122"/>
                  <a:ea typeface="思源黑体" panose="020B0400000000000000" charset="-122"/>
                  <a:sym typeface="+mn-ea"/>
                </a:rPr>
                <a:t>a software that can accurately tell me the </a:t>
              </a:r>
              <a:r>
                <a:rPr lang="en-US" altLang="zh-CN" b="1" dirty="0">
                  <a:solidFill>
                    <a:schemeClr val="bg1"/>
                  </a:solidFill>
                  <a:latin typeface="思源黑体" panose="020B0400000000000000" charset="-122"/>
                  <a:ea typeface="思源黑体" panose="020B0400000000000000" charset="-122"/>
                  <a:sym typeface="+mn-ea"/>
                </a:rPr>
                <a:t>bounding volume</a:t>
              </a:r>
              <a:r>
                <a:rPr lang="en-US" altLang="zh-CN" dirty="0">
                  <a:solidFill>
                    <a:schemeClr val="bg1"/>
                  </a:solidFill>
                  <a:latin typeface="思源黑体" panose="020B0400000000000000" charset="-122"/>
                  <a:ea typeface="思源黑体" panose="020B0400000000000000" charset="-122"/>
                  <a:sym typeface="+mn-ea"/>
                </a:rPr>
                <a:t>, center, width, length and height of a given object in the picture.</a:t>
              </a:r>
              <a:endParaRPr lang="zh-CN" altLang="en-US" dirty="0">
                <a:solidFill>
                  <a:schemeClr val="bg1"/>
                </a:solidFill>
                <a:latin typeface="思源黑体" panose="020B0400000000000000" charset="-122"/>
                <a:ea typeface="思源黑体" panose="020B0400000000000000" charset="-122"/>
                <a:sym typeface="+mn-ea"/>
              </a:endParaRPr>
            </a:p>
          </p:txBody>
        </p:sp>
      </p:grpSp>
      <p:grpSp>
        <p:nvGrpSpPr>
          <p:cNvPr id="15" name="组合 14"/>
          <p:cNvGrpSpPr/>
          <p:nvPr/>
        </p:nvGrpSpPr>
        <p:grpSpPr>
          <a:xfrm>
            <a:off x="1083310" y="1616710"/>
            <a:ext cx="10320655" cy="1086485"/>
            <a:chOff x="1706" y="2546"/>
            <a:chExt cx="16253" cy="1711"/>
          </a:xfrm>
        </p:grpSpPr>
        <p:sp>
          <p:nvSpPr>
            <p:cNvPr id="3" name="燕尾形 2"/>
            <p:cNvSpPr/>
            <p:nvPr/>
          </p:nvSpPr>
          <p:spPr>
            <a:xfrm>
              <a:off x="1706" y="2655"/>
              <a:ext cx="3575" cy="1602"/>
            </a:xfrm>
            <a:prstGeom prst="chevron">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534" y="2546"/>
              <a:ext cx="12425" cy="1449"/>
            </a:xfrm>
            <a:prstGeom prst="rect">
              <a:avLst/>
            </a:prstGeom>
            <a:noFill/>
            <a:ln>
              <a:noFill/>
            </a:ln>
          </p:spPr>
          <p:txBody>
            <a:bodyPr wrap="square" rtlCol="0" anchor="t">
              <a:spAutoFit/>
            </a:bodyPr>
            <a:lstStyle/>
            <a:p>
              <a:pPr algn="l">
                <a:lnSpc>
                  <a:spcPct val="160000"/>
                </a:lnSpc>
              </a:pPr>
              <a:r>
                <a:rPr lang="en-US" altLang="zh-CN" dirty="0" smtClean="0">
                  <a:solidFill>
                    <a:schemeClr val="bg1"/>
                  </a:solidFill>
                  <a:latin typeface="思源黑体" panose="020B0400000000000000" charset="-122"/>
                  <a:ea typeface="思源黑体" panose="020B0400000000000000" charset="-122"/>
                  <a:sym typeface="+mn-ea"/>
                </a:rPr>
                <a:t>I, Lyft, would like a software that can differentiate between different types of vehicles, living and non living objects, and traffic signs.</a:t>
              </a:r>
              <a:endParaRPr lang="zh-CN" altLang="en-US" dirty="0">
                <a:solidFill>
                  <a:schemeClr val="bg1"/>
                </a:solidFill>
                <a:effectLst/>
                <a:latin typeface="思源黑体" panose="020B0400000000000000" charset="-122"/>
                <a:ea typeface="思源黑体" panose="020B0400000000000000" charset="-122"/>
                <a:sym typeface="+mn-ea"/>
              </a:endParaRPr>
            </a:p>
          </p:txBody>
        </p:sp>
      </p:grpSp>
      <p:sp>
        <p:nvSpPr>
          <p:cNvPr id="24" name="TextBox 23"/>
          <p:cNvSpPr txBox="1"/>
          <p:nvPr/>
        </p:nvSpPr>
        <p:spPr>
          <a:xfrm>
            <a:off x="4724399" y="831334"/>
            <a:ext cx="3098802" cy="781752"/>
          </a:xfrm>
          <a:prstGeom prst="rect">
            <a:avLst/>
          </a:prstGeom>
          <a:noFill/>
        </p:spPr>
        <p:txBody>
          <a:bodyPr wrap="square" rtlCol="0">
            <a:spAutoFit/>
          </a:bodyPr>
          <a:lstStyle/>
          <a:p>
            <a:pPr>
              <a:lnSpc>
                <a:spcPct val="160000"/>
              </a:lnSpc>
            </a:pPr>
            <a:r>
              <a:rPr lang="en-US" altLang="zh-CN" sz="2800" b="1" dirty="0">
                <a:solidFill>
                  <a:schemeClr val="bg1"/>
                </a:solidFill>
                <a:latin typeface="思源黑体" panose="020B0400000000000000" charset="-122"/>
                <a:ea typeface="思源黑体" panose="020B0400000000000000" charset="-122"/>
              </a:rPr>
              <a:t>User </a:t>
            </a:r>
            <a:r>
              <a:rPr lang="en-US" altLang="zh-CN" sz="2800" b="1" dirty="0" smtClean="0">
                <a:solidFill>
                  <a:schemeClr val="bg1"/>
                </a:solidFill>
                <a:latin typeface="思源黑体" panose="020B0400000000000000" charset="-122"/>
                <a:ea typeface="思源黑体" panose="020B0400000000000000" charset="-122"/>
              </a:rPr>
              <a:t>  Stories  </a:t>
            </a:r>
            <a:r>
              <a:rPr lang="en-US" altLang="zh-CN" sz="2800" b="1" dirty="0" smtClean="0">
                <a:solidFill>
                  <a:schemeClr val="bg1"/>
                </a:solidFill>
                <a:latin typeface="思源黑体" panose="020B0400000000000000" charset="-122"/>
                <a:ea typeface="思源黑体" panose="020B0400000000000000" charset="-122"/>
              </a:rPr>
              <a:t>from</a:t>
            </a:r>
            <a:endParaRPr lang="zh-CN" altLang="en-US" sz="2800" b="1" dirty="0">
              <a:solidFill>
                <a:schemeClr val="bg1"/>
              </a:solidFill>
              <a:latin typeface="思源黑体" panose="020B0400000000000000" charset="-122"/>
              <a:ea typeface="思源黑体" panose="020B0400000000000000" charset="-122"/>
            </a:endParaRPr>
          </a:p>
        </p:txBody>
      </p:sp>
      <p:sp>
        <p:nvSpPr>
          <p:cNvPr id="2" name="TextBox 1"/>
          <p:cNvSpPr txBox="1"/>
          <p:nvPr/>
        </p:nvSpPr>
        <p:spPr>
          <a:xfrm>
            <a:off x="7975600" y="995779"/>
            <a:ext cx="3733800" cy="800219"/>
          </a:xfrm>
          <a:prstGeom prst="rect">
            <a:avLst/>
          </a:prstGeom>
          <a:noFill/>
        </p:spPr>
        <p:txBody>
          <a:bodyPr wrap="square" rtlCol="0">
            <a:spAutoFit/>
          </a:bodyPr>
          <a:lstStyle/>
          <a:p>
            <a:r>
              <a:rPr lang="en-US" altLang="zh-CN" sz="2800" b="1" dirty="0" smtClean="0">
                <a:solidFill>
                  <a:schemeClr val="bg1"/>
                </a:solidFill>
                <a:latin typeface="思源黑体" panose="020B0400000000000000" charset="-122"/>
                <a:ea typeface="思源黑体" panose="020B0400000000000000" charset="-122"/>
              </a:rPr>
              <a:t>Lyft</a:t>
            </a:r>
            <a:endParaRPr lang="zh-CN" altLang="en-US" sz="2800" b="1" dirty="0">
              <a:solidFill>
                <a:schemeClr val="bg1"/>
              </a:solidFill>
              <a:latin typeface="思源黑体" panose="020B0400000000000000" charset="-122"/>
              <a:ea typeface="思源黑体" panose="020B0400000000000000" charset="-122"/>
            </a:endParaRPr>
          </a:p>
          <a:p>
            <a:endParaRPr lang="zh-CN" altLang="en-US" dirty="0"/>
          </a:p>
        </p:txBody>
      </p:sp>
    </p:spTree>
    <p:custDataLst>
      <p:tags r:id="rId1"/>
    </p:custDataLst>
    <p:extLst>
      <p:ext uri="{BB962C8B-B14F-4D97-AF65-F5344CB8AC3E}">
        <p14:creationId xmlns:p14="http://schemas.microsoft.com/office/powerpoint/2010/main" val="3903632235"/>
      </p:ext>
    </p:extLst>
  </p:cSld>
  <p:clrMapOvr>
    <a:masterClrMapping/>
  </p:clrMapOvr>
  <p:transition advClick="0"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par>
                                <p:cTn id="8" presetID="22" presetClass="entr" presetSubtype="4"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22" presetClass="entr" presetSubtype="4"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randombar(horizontal)">
                                      <p:cBhvr>
                                        <p:cTn id="16" dur="500"/>
                                        <p:tgtEl>
                                          <p:spTgt spid="23"/>
                                        </p:tgtEl>
                                      </p:cBhvr>
                                    </p:animEffect>
                                  </p:childTnLst>
                                </p:cTn>
                              </p:par>
                            </p:childTnLst>
                          </p:cTn>
                        </p:par>
                        <p:par>
                          <p:cTn id="17" fill="hold">
                            <p:stCondLst>
                              <p:cond delay="500"/>
                            </p:stCondLst>
                            <p:childTnLst>
                              <p:par>
                                <p:cTn id="18" presetID="32" presetClass="emph" presetSubtype="0" fill="hold" grpId="0" nodeType="afterEffect">
                                  <p:stCondLst>
                                    <p:cond delay="0"/>
                                  </p:stCondLst>
                                  <p:childTnLst>
                                    <p:animRot by="120000">
                                      <p:cBhvr>
                                        <p:cTn id="19" dur="100" fill="hold">
                                          <p:stCondLst>
                                            <p:cond delay="0"/>
                                          </p:stCondLst>
                                        </p:cTn>
                                        <p:tgtEl>
                                          <p:spTgt spid="2"/>
                                        </p:tgtEl>
                                        <p:attrNameLst>
                                          <p:attrName>r</p:attrName>
                                        </p:attrNameLst>
                                      </p:cBhvr>
                                    </p:animRot>
                                    <p:animRot by="-240000">
                                      <p:cBhvr>
                                        <p:cTn id="20" dur="200" fill="hold">
                                          <p:stCondLst>
                                            <p:cond delay="200"/>
                                          </p:stCondLst>
                                        </p:cTn>
                                        <p:tgtEl>
                                          <p:spTgt spid="2"/>
                                        </p:tgtEl>
                                        <p:attrNameLst>
                                          <p:attrName>r</p:attrName>
                                        </p:attrNameLst>
                                      </p:cBhvr>
                                    </p:animRot>
                                    <p:animRot by="240000">
                                      <p:cBhvr>
                                        <p:cTn id="21" dur="200" fill="hold">
                                          <p:stCondLst>
                                            <p:cond delay="400"/>
                                          </p:stCondLst>
                                        </p:cTn>
                                        <p:tgtEl>
                                          <p:spTgt spid="2"/>
                                        </p:tgtEl>
                                        <p:attrNameLst>
                                          <p:attrName>r</p:attrName>
                                        </p:attrNameLst>
                                      </p:cBhvr>
                                    </p:animRot>
                                    <p:animRot by="-240000">
                                      <p:cBhvr>
                                        <p:cTn id="22" dur="200" fill="hold">
                                          <p:stCondLst>
                                            <p:cond delay="600"/>
                                          </p:stCondLst>
                                        </p:cTn>
                                        <p:tgtEl>
                                          <p:spTgt spid="2"/>
                                        </p:tgtEl>
                                        <p:attrNameLst>
                                          <p:attrName>r</p:attrName>
                                        </p:attrNameLst>
                                      </p:cBhvr>
                                    </p:animRot>
                                    <p:animRot by="120000">
                                      <p:cBhvr>
                                        <p:cTn id="23"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a:extLst>
              <a:ext uri="{FF2B5EF4-FFF2-40B4-BE49-F238E27FC236}">
                <a16:creationId xmlns:a16="http://schemas.microsoft.com/office/drawing/2014/main" xmlns="" id="{4ADE7791-23CB-4E5C-B4E2-6CE9B97CD157}"/>
              </a:ext>
            </a:extLst>
          </p:cNvPr>
          <p:cNvSpPr/>
          <p:nvPr/>
        </p:nvSpPr>
        <p:spPr>
          <a:xfrm>
            <a:off x="190500" y="151130"/>
            <a:ext cx="11811000" cy="6414770"/>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grpSp>
        <p:nvGrpSpPr>
          <p:cNvPr id="17" name="组合 16"/>
          <p:cNvGrpSpPr/>
          <p:nvPr/>
        </p:nvGrpSpPr>
        <p:grpSpPr>
          <a:xfrm>
            <a:off x="1083310" y="4534535"/>
            <a:ext cx="10320655" cy="1120140"/>
            <a:chOff x="1706" y="7141"/>
            <a:chExt cx="16253" cy="1764"/>
          </a:xfrm>
        </p:grpSpPr>
        <p:sp>
          <p:nvSpPr>
            <p:cNvPr id="5" name="燕尾形 4"/>
            <p:cNvSpPr/>
            <p:nvPr/>
          </p:nvSpPr>
          <p:spPr>
            <a:xfrm>
              <a:off x="1706" y="7303"/>
              <a:ext cx="3575" cy="1602"/>
            </a:xfrm>
            <a:prstGeom prst="chevron">
              <a:avLst/>
            </a:prstGeom>
            <a:solidFill>
              <a:srgbClr val="FAC1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534" y="7141"/>
              <a:ext cx="12425" cy="1541"/>
            </a:xfrm>
            <a:prstGeom prst="rect">
              <a:avLst/>
            </a:prstGeom>
            <a:noFill/>
            <a:ln>
              <a:noFill/>
            </a:ln>
          </p:spPr>
          <p:txBody>
            <a:bodyPr wrap="square" rtlCol="0" anchor="t">
              <a:spAutoFit/>
            </a:bodyPr>
            <a:lstStyle/>
            <a:p>
              <a:pPr>
                <a:lnSpc>
                  <a:spcPct val="160000"/>
                </a:lnSpc>
              </a:pPr>
              <a:r>
                <a:rPr lang="en-US" altLang="zh-CN" dirty="0">
                  <a:solidFill>
                    <a:schemeClr val="bg1"/>
                  </a:solidFill>
                  <a:latin typeface="思源黑体" panose="020B0400000000000000" charset="-122"/>
                  <a:ea typeface="思源黑体" panose="020B0400000000000000" charset="-122"/>
                  <a:sym typeface="+mn-ea"/>
                </a:rPr>
                <a:t>I, the car manufacturer, would like a software that can be used in a range of autonomous vehicles, with </a:t>
              </a:r>
              <a:r>
                <a:rPr lang="en-US" altLang="zh-CN" b="1" dirty="0">
                  <a:solidFill>
                    <a:schemeClr val="bg1"/>
                  </a:solidFill>
                  <a:latin typeface="思源黑体" panose="020B0400000000000000" charset="-122"/>
                  <a:ea typeface="思源黑体" panose="020B0400000000000000" charset="-122"/>
                  <a:sym typeface="+mn-ea"/>
                </a:rPr>
                <a:t>little modifications</a:t>
              </a:r>
              <a:r>
                <a:rPr lang="en-US" altLang="zh-CN" dirty="0">
                  <a:solidFill>
                    <a:schemeClr val="bg1"/>
                  </a:solidFill>
                  <a:latin typeface="思源黑体" panose="020B0400000000000000" charset="-122"/>
                  <a:ea typeface="思源黑体" panose="020B0400000000000000" charset="-122"/>
                  <a:sym typeface="+mn-ea"/>
                </a:rPr>
                <a:t>.</a:t>
              </a:r>
              <a:endParaRPr lang="zh-CN" altLang="en-US" dirty="0">
                <a:solidFill>
                  <a:schemeClr val="bg1"/>
                </a:solidFill>
                <a:latin typeface="思源黑体" panose="020B0400000000000000" charset="-122"/>
                <a:ea typeface="思源黑体" panose="020B0400000000000000" charset="-122"/>
                <a:sym typeface="+mn-ea"/>
              </a:endParaRPr>
            </a:p>
          </p:txBody>
        </p:sp>
      </p:grpSp>
      <p:grpSp>
        <p:nvGrpSpPr>
          <p:cNvPr id="16" name="组合 15"/>
          <p:cNvGrpSpPr/>
          <p:nvPr/>
        </p:nvGrpSpPr>
        <p:grpSpPr>
          <a:xfrm>
            <a:off x="1083310" y="3095625"/>
            <a:ext cx="10320655" cy="1421765"/>
            <a:chOff x="1706" y="4875"/>
            <a:chExt cx="16253" cy="2239"/>
          </a:xfrm>
        </p:grpSpPr>
        <p:sp>
          <p:nvSpPr>
            <p:cNvPr id="4" name="燕尾形 3"/>
            <p:cNvSpPr/>
            <p:nvPr/>
          </p:nvSpPr>
          <p:spPr>
            <a:xfrm>
              <a:off x="1706" y="5037"/>
              <a:ext cx="3575" cy="1602"/>
            </a:xfrm>
            <a:prstGeom prst="chevron">
              <a:avLst/>
            </a:prstGeom>
            <a:solidFill>
              <a:srgbClr val="7CB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34" y="4875"/>
              <a:ext cx="12425" cy="2239"/>
            </a:xfrm>
            <a:prstGeom prst="rect">
              <a:avLst/>
            </a:prstGeom>
            <a:noFill/>
            <a:ln>
              <a:noFill/>
            </a:ln>
          </p:spPr>
          <p:txBody>
            <a:bodyPr wrap="square" rtlCol="0" anchor="t">
              <a:spAutoFit/>
            </a:bodyPr>
            <a:lstStyle/>
            <a:p>
              <a:pPr>
                <a:lnSpc>
                  <a:spcPct val="160000"/>
                </a:lnSpc>
              </a:pPr>
              <a:r>
                <a:rPr lang="en-US" altLang="zh-CN" dirty="0">
                  <a:solidFill>
                    <a:schemeClr val="bg1"/>
                  </a:solidFill>
                  <a:latin typeface="思源黑体" panose="020B0400000000000000" charset="-122"/>
                  <a:ea typeface="思源黑体" panose="020B0400000000000000" charset="-122"/>
                  <a:sym typeface="+mn-ea"/>
                </a:rPr>
                <a:t>I, a robotics developer, would like a software that can be used by a robot to build a semantically </a:t>
              </a:r>
              <a:r>
                <a:rPr lang="en-US" altLang="zh-CN" b="1" dirty="0">
                  <a:solidFill>
                    <a:schemeClr val="bg1"/>
                  </a:solidFill>
                  <a:latin typeface="思源黑体" panose="020B0400000000000000" charset="-122"/>
                  <a:ea typeface="思源黑体" panose="020B0400000000000000" charset="-122"/>
                  <a:sym typeface="+mn-ea"/>
                </a:rPr>
                <a:t>annotated 3D map</a:t>
              </a:r>
              <a:r>
                <a:rPr lang="en-US" altLang="zh-CN" dirty="0">
                  <a:solidFill>
                    <a:schemeClr val="bg1"/>
                  </a:solidFill>
                  <a:latin typeface="思源黑体" panose="020B0400000000000000" charset="-122"/>
                  <a:ea typeface="思源黑体" panose="020B0400000000000000" charset="-122"/>
                  <a:sym typeface="+mn-ea"/>
                </a:rPr>
                <a:t> in real time, to improve robot-human </a:t>
              </a:r>
              <a:r>
                <a:rPr lang="en-US" altLang="zh-CN" dirty="0" smtClean="0">
                  <a:solidFill>
                    <a:schemeClr val="bg1"/>
                  </a:solidFill>
                  <a:latin typeface="思源黑体" panose="020B0400000000000000" charset="-122"/>
                  <a:ea typeface="思源黑体" panose="020B0400000000000000" charset="-122"/>
                  <a:sym typeface="+mn-ea"/>
                </a:rPr>
                <a:t>interactions.</a:t>
              </a:r>
              <a:endParaRPr lang="zh-CN" altLang="en-US" dirty="0">
                <a:solidFill>
                  <a:schemeClr val="bg1"/>
                </a:solidFill>
                <a:latin typeface="思源黑体" panose="020B0400000000000000" charset="-122"/>
                <a:ea typeface="思源黑体" panose="020B0400000000000000" charset="-122"/>
                <a:sym typeface="+mn-ea"/>
              </a:endParaRPr>
            </a:p>
          </p:txBody>
        </p:sp>
      </p:grpSp>
      <p:grpSp>
        <p:nvGrpSpPr>
          <p:cNvPr id="15" name="组合 14"/>
          <p:cNvGrpSpPr/>
          <p:nvPr/>
        </p:nvGrpSpPr>
        <p:grpSpPr>
          <a:xfrm>
            <a:off x="1083310" y="1616710"/>
            <a:ext cx="10320655" cy="1086485"/>
            <a:chOff x="1706" y="2546"/>
            <a:chExt cx="16253" cy="1711"/>
          </a:xfrm>
        </p:grpSpPr>
        <p:sp>
          <p:nvSpPr>
            <p:cNvPr id="3" name="燕尾形 2"/>
            <p:cNvSpPr/>
            <p:nvPr/>
          </p:nvSpPr>
          <p:spPr>
            <a:xfrm>
              <a:off x="1706" y="2655"/>
              <a:ext cx="3575" cy="1602"/>
            </a:xfrm>
            <a:prstGeom prst="chevron">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5534" y="2546"/>
              <a:ext cx="12425" cy="1541"/>
            </a:xfrm>
            <a:prstGeom prst="rect">
              <a:avLst/>
            </a:prstGeom>
            <a:noFill/>
            <a:ln>
              <a:noFill/>
            </a:ln>
          </p:spPr>
          <p:txBody>
            <a:bodyPr wrap="square" rtlCol="0" anchor="t">
              <a:spAutoFit/>
            </a:bodyPr>
            <a:lstStyle/>
            <a:p>
              <a:pPr>
                <a:lnSpc>
                  <a:spcPct val="160000"/>
                </a:lnSpc>
              </a:pPr>
              <a:r>
                <a:rPr lang="en-US" altLang="zh-CN" dirty="0">
                  <a:solidFill>
                    <a:schemeClr val="bg1"/>
                  </a:solidFill>
                  <a:latin typeface="思源黑体" panose="020B0400000000000000" charset="-122"/>
                  <a:ea typeface="思源黑体" panose="020B0400000000000000" charset="-122"/>
                  <a:sym typeface="+mn-ea"/>
                </a:rPr>
                <a:t>I, the researcher, would like a software that can automatically annotate/label a picture so I may </a:t>
              </a:r>
              <a:r>
                <a:rPr lang="en-US" altLang="zh-CN" b="1" dirty="0">
                  <a:solidFill>
                    <a:schemeClr val="bg1"/>
                  </a:solidFill>
                  <a:latin typeface="思源黑体" panose="020B0400000000000000" charset="-122"/>
                  <a:ea typeface="思源黑体" panose="020B0400000000000000" charset="-122"/>
                  <a:sym typeface="+mn-ea"/>
                </a:rPr>
                <a:t>classify objects </a:t>
              </a:r>
              <a:r>
                <a:rPr lang="en-US" altLang="zh-CN" dirty="0">
                  <a:solidFill>
                    <a:schemeClr val="bg1"/>
                  </a:solidFill>
                  <a:latin typeface="思源黑体" panose="020B0400000000000000" charset="-122"/>
                  <a:ea typeface="思源黑体" panose="020B0400000000000000" charset="-122"/>
                  <a:sym typeface="+mn-ea"/>
                </a:rPr>
                <a:t>of interest to me.</a:t>
              </a:r>
            </a:p>
          </p:txBody>
        </p:sp>
      </p:grpSp>
      <p:sp>
        <p:nvSpPr>
          <p:cNvPr id="24" name="TextBox 23"/>
          <p:cNvSpPr txBox="1"/>
          <p:nvPr/>
        </p:nvSpPr>
        <p:spPr>
          <a:xfrm>
            <a:off x="4724398" y="834958"/>
            <a:ext cx="3124202" cy="781752"/>
          </a:xfrm>
          <a:prstGeom prst="rect">
            <a:avLst/>
          </a:prstGeom>
          <a:noFill/>
        </p:spPr>
        <p:txBody>
          <a:bodyPr wrap="square" rtlCol="0">
            <a:spAutoFit/>
          </a:bodyPr>
          <a:lstStyle/>
          <a:p>
            <a:pPr>
              <a:lnSpc>
                <a:spcPct val="160000"/>
              </a:lnSpc>
            </a:pPr>
            <a:r>
              <a:rPr lang="en-US" altLang="zh-CN" sz="2800" b="1" dirty="0">
                <a:solidFill>
                  <a:schemeClr val="bg1"/>
                </a:solidFill>
                <a:latin typeface="思源黑体" panose="020B0400000000000000" charset="-122"/>
                <a:ea typeface="思源黑体" panose="020B0400000000000000" charset="-122"/>
              </a:rPr>
              <a:t>User </a:t>
            </a:r>
            <a:r>
              <a:rPr lang="en-US" altLang="zh-CN" sz="2800" b="1" dirty="0" smtClean="0">
                <a:solidFill>
                  <a:schemeClr val="bg1"/>
                </a:solidFill>
                <a:latin typeface="思源黑体" panose="020B0400000000000000" charset="-122"/>
                <a:ea typeface="思源黑体" panose="020B0400000000000000" charset="-122"/>
              </a:rPr>
              <a:t>  Stories  </a:t>
            </a:r>
            <a:r>
              <a:rPr lang="en-US" altLang="zh-CN" sz="2800" b="1" dirty="0" smtClean="0">
                <a:solidFill>
                  <a:schemeClr val="bg1"/>
                </a:solidFill>
                <a:latin typeface="思源黑体" panose="020B0400000000000000" charset="-122"/>
                <a:ea typeface="思源黑体" panose="020B0400000000000000" charset="-122"/>
              </a:rPr>
              <a:t>from</a:t>
            </a:r>
            <a:endParaRPr lang="zh-CN" altLang="en-US" sz="2800" b="1" dirty="0">
              <a:solidFill>
                <a:schemeClr val="bg1"/>
              </a:solidFill>
              <a:latin typeface="思源黑体" panose="020B0400000000000000" charset="-122"/>
              <a:ea typeface="思源黑体" panose="020B0400000000000000" charset="-122"/>
            </a:endParaRPr>
          </a:p>
        </p:txBody>
      </p:sp>
      <p:sp>
        <p:nvSpPr>
          <p:cNvPr id="13" name="TextBox 12"/>
          <p:cNvSpPr txBox="1"/>
          <p:nvPr/>
        </p:nvSpPr>
        <p:spPr>
          <a:xfrm>
            <a:off x="7848600" y="995779"/>
            <a:ext cx="4343400" cy="800219"/>
          </a:xfrm>
          <a:prstGeom prst="rect">
            <a:avLst/>
          </a:prstGeom>
          <a:noFill/>
        </p:spPr>
        <p:txBody>
          <a:bodyPr wrap="square" rtlCol="0">
            <a:spAutoFit/>
          </a:bodyPr>
          <a:lstStyle/>
          <a:p>
            <a:r>
              <a:rPr lang="en-US" altLang="zh-CN" sz="2800" b="1" dirty="0" smtClean="0">
                <a:solidFill>
                  <a:schemeClr val="bg1"/>
                </a:solidFill>
                <a:latin typeface="思源黑体" panose="020B0400000000000000" charset="-122"/>
                <a:ea typeface="思源黑体" panose="020B0400000000000000" charset="-122"/>
              </a:rPr>
              <a:t>others</a:t>
            </a:r>
            <a:endParaRPr lang="zh-CN" altLang="en-US" sz="2800" b="1" dirty="0">
              <a:solidFill>
                <a:schemeClr val="bg1"/>
              </a:solidFill>
              <a:latin typeface="思源黑体" panose="020B0400000000000000" charset="-122"/>
              <a:ea typeface="思源黑体" panose="020B0400000000000000" charset="-122"/>
            </a:endParaRPr>
          </a:p>
          <a:p>
            <a:endParaRPr lang="zh-CN" altLang="en-US" dirty="0"/>
          </a:p>
        </p:txBody>
      </p:sp>
    </p:spTree>
    <p:custDataLst>
      <p:tags r:id="rId1"/>
    </p:custDataLst>
    <p:extLst>
      <p:ext uri="{BB962C8B-B14F-4D97-AF65-F5344CB8AC3E}">
        <p14:creationId xmlns:p14="http://schemas.microsoft.com/office/powerpoint/2010/main" val="2611681459"/>
      </p:ext>
    </p:extLst>
  </p:cSld>
  <p:clrMapOvr>
    <a:masterClrMapping/>
  </p:clrMapOvr>
  <p:transition advClick="0"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par>
                                <p:cTn id="8" presetID="22" presetClass="entr" presetSubtype="4"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22" presetClass="entr" presetSubtype="4"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down)">
                                      <p:cBhvr>
                                        <p:cTn id="13" dur="500"/>
                                        <p:tgtEl>
                                          <p:spTgt spid="1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randombar(horizontal)">
                                      <p:cBhvr>
                                        <p:cTn id="16" dur="500"/>
                                        <p:tgtEl>
                                          <p:spTgt spid="23"/>
                                        </p:tgtEl>
                                      </p:cBhvr>
                                    </p:animEffect>
                                  </p:childTnLst>
                                </p:cTn>
                              </p:par>
                            </p:childTnLst>
                          </p:cTn>
                        </p:par>
                        <p:par>
                          <p:cTn id="17" fill="hold">
                            <p:stCondLst>
                              <p:cond delay="500"/>
                            </p:stCondLst>
                            <p:childTnLst>
                              <p:par>
                                <p:cTn id="18" presetID="32" presetClass="emph" presetSubtype="0" fill="hold" grpId="0" nodeType="afterEffect">
                                  <p:stCondLst>
                                    <p:cond delay="0"/>
                                  </p:stCondLst>
                                  <p:childTnLst>
                                    <p:animRot by="120000">
                                      <p:cBhvr>
                                        <p:cTn id="19" dur="100" fill="hold">
                                          <p:stCondLst>
                                            <p:cond delay="0"/>
                                          </p:stCondLst>
                                        </p:cTn>
                                        <p:tgtEl>
                                          <p:spTgt spid="13"/>
                                        </p:tgtEl>
                                        <p:attrNameLst>
                                          <p:attrName>r</p:attrName>
                                        </p:attrNameLst>
                                      </p:cBhvr>
                                    </p:animRot>
                                    <p:animRot by="-240000">
                                      <p:cBhvr>
                                        <p:cTn id="20" dur="200" fill="hold">
                                          <p:stCondLst>
                                            <p:cond delay="200"/>
                                          </p:stCondLst>
                                        </p:cTn>
                                        <p:tgtEl>
                                          <p:spTgt spid="13"/>
                                        </p:tgtEl>
                                        <p:attrNameLst>
                                          <p:attrName>r</p:attrName>
                                        </p:attrNameLst>
                                      </p:cBhvr>
                                    </p:animRot>
                                    <p:animRot by="240000">
                                      <p:cBhvr>
                                        <p:cTn id="21" dur="200" fill="hold">
                                          <p:stCondLst>
                                            <p:cond delay="400"/>
                                          </p:stCondLst>
                                        </p:cTn>
                                        <p:tgtEl>
                                          <p:spTgt spid="13"/>
                                        </p:tgtEl>
                                        <p:attrNameLst>
                                          <p:attrName>r</p:attrName>
                                        </p:attrNameLst>
                                      </p:cBhvr>
                                    </p:animRot>
                                    <p:animRot by="-240000">
                                      <p:cBhvr>
                                        <p:cTn id="22" dur="200" fill="hold">
                                          <p:stCondLst>
                                            <p:cond delay="600"/>
                                          </p:stCondLst>
                                        </p:cTn>
                                        <p:tgtEl>
                                          <p:spTgt spid="13"/>
                                        </p:tgtEl>
                                        <p:attrNameLst>
                                          <p:attrName>r</p:attrName>
                                        </p:attrNameLst>
                                      </p:cBhvr>
                                    </p:animRot>
                                    <p:animRot by="120000">
                                      <p:cBhvr>
                                        <p:cTn id="23"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A32CB1B-131E-428C-BEDC-EE86C56FD1B9}"/>
              </a:ext>
            </a:extLst>
          </p:cNvPr>
          <p:cNvSpPr>
            <a:spLocks noGrp="1"/>
          </p:cNvSpPr>
          <p:nvPr>
            <p:ph type="title"/>
          </p:nvPr>
        </p:nvSpPr>
        <p:spPr>
          <a:xfrm>
            <a:off x="822234" y="411553"/>
            <a:ext cx="2565126" cy="369332"/>
          </a:xfrm>
        </p:spPr>
        <p:txBody>
          <a:bodyPr/>
          <a:lstStyle/>
          <a:p>
            <a:r>
              <a:rPr lang="en-US" altLang="zh-CN" dirty="0" smtClean="0"/>
              <a:t>Product definition</a:t>
            </a:r>
            <a:endParaRPr lang="zh-CN" altLang="en-US" dirty="0"/>
          </a:p>
        </p:txBody>
      </p:sp>
      <p:sp>
        <p:nvSpPr>
          <p:cNvPr id="5" name="文本占位符 4">
            <a:extLst>
              <a:ext uri="{FF2B5EF4-FFF2-40B4-BE49-F238E27FC236}">
                <a16:creationId xmlns:a16="http://schemas.microsoft.com/office/drawing/2014/main" xmlns="" id="{53487DEA-3D6E-45B2-AC96-948068CC50D9}"/>
              </a:ext>
            </a:extLst>
          </p:cNvPr>
          <p:cNvSpPr>
            <a:spLocks noGrp="1"/>
          </p:cNvSpPr>
          <p:nvPr>
            <p:ph type="body" sz="quarter" idx="10"/>
          </p:nvPr>
        </p:nvSpPr>
        <p:spPr/>
        <p:txBody>
          <a:bodyPr/>
          <a:lstStyle/>
          <a:p>
            <a:r>
              <a:rPr lang="en-US" altLang="zh-CN" dirty="0" smtClean="0"/>
              <a:t>01</a:t>
            </a:r>
            <a:endParaRPr lang="zh-CN" altLang="en-US" dirty="0"/>
          </a:p>
        </p:txBody>
      </p:sp>
      <p:pic>
        <p:nvPicPr>
          <p:cNvPr id="23" name="图片 22">
            <a:extLst>
              <a:ext uri="{FF2B5EF4-FFF2-40B4-BE49-F238E27FC236}">
                <a16:creationId xmlns:a16="http://schemas.microsoft.com/office/drawing/2014/main" xmlns="" id="{4954F502-88D9-4BD5-AC57-EC7322331A0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7870" y="990599"/>
            <a:ext cx="9682040" cy="3733801"/>
          </a:xfrm>
          <a:prstGeom prst="rect">
            <a:avLst/>
          </a:prstGeom>
          <a:ln w="44450">
            <a:gradFill>
              <a:gsLst>
                <a:gs pos="0">
                  <a:srgbClr val="0476A3"/>
                </a:gs>
                <a:gs pos="100000">
                  <a:schemeClr val="accent2"/>
                </a:gs>
              </a:gsLst>
              <a:lin ang="5400000" scaled="1"/>
            </a:gradFill>
            <a:miter lim="800000"/>
          </a:ln>
        </p:spPr>
      </p:pic>
      <p:sp>
        <p:nvSpPr>
          <p:cNvPr id="3" name="矩形 2">
            <a:extLst>
              <a:ext uri="{FF2B5EF4-FFF2-40B4-BE49-F238E27FC236}">
                <a16:creationId xmlns:a16="http://schemas.microsoft.com/office/drawing/2014/main" xmlns="" id="{1D41F52B-F31F-44F0-9C30-572E44BF0D32}"/>
              </a:ext>
            </a:extLst>
          </p:cNvPr>
          <p:cNvSpPr/>
          <p:nvPr/>
        </p:nvSpPr>
        <p:spPr>
          <a:xfrm>
            <a:off x="989925" y="4942999"/>
            <a:ext cx="9797930" cy="1635601"/>
          </a:xfrm>
          <a:prstGeom prst="rect">
            <a:avLst/>
          </a:pr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 name="TextBox 3"/>
          <p:cNvSpPr txBox="1"/>
          <p:nvPr/>
        </p:nvSpPr>
        <p:spPr>
          <a:xfrm>
            <a:off x="1270000" y="5156200"/>
            <a:ext cx="9459910" cy="923330"/>
          </a:xfrm>
          <a:prstGeom prst="rect">
            <a:avLst/>
          </a:prstGeom>
          <a:noFill/>
        </p:spPr>
        <p:txBody>
          <a:bodyPr wrap="square" rtlCol="0">
            <a:spAutoFit/>
          </a:bodyPr>
          <a:lstStyle/>
          <a:p>
            <a:r>
              <a:rPr lang="en-US" altLang="zh-CN" dirty="0" smtClean="0">
                <a:solidFill>
                  <a:schemeClr val="bg1"/>
                </a:solidFill>
              </a:rPr>
              <a:t>MVP:</a:t>
            </a:r>
          </a:p>
          <a:p>
            <a:r>
              <a:rPr lang="en-US" altLang="zh-CN" dirty="0" smtClean="0">
                <a:solidFill>
                  <a:schemeClr val="bg1"/>
                </a:solidFill>
              </a:rPr>
              <a:t>An </a:t>
            </a:r>
            <a:r>
              <a:rPr lang="en-US" altLang="zh-CN" dirty="0">
                <a:solidFill>
                  <a:schemeClr val="bg1"/>
                </a:solidFill>
              </a:rPr>
              <a:t>algorithm </a:t>
            </a:r>
            <a:r>
              <a:rPr lang="en-US" altLang="zh-CN" dirty="0" smtClean="0">
                <a:solidFill>
                  <a:schemeClr val="bg1"/>
                </a:solidFill>
              </a:rPr>
              <a:t>which </a:t>
            </a:r>
            <a:r>
              <a:rPr lang="en-US" altLang="zh-CN" dirty="0">
                <a:solidFill>
                  <a:schemeClr val="bg1"/>
                </a:solidFill>
              </a:rPr>
              <a:t>can perform 3D object detection (by returning the volume of the object) over semantic </a:t>
            </a:r>
            <a:r>
              <a:rPr lang="en-US" altLang="zh-CN" dirty="0" smtClean="0">
                <a:solidFill>
                  <a:schemeClr val="bg1"/>
                </a:solidFill>
              </a:rPr>
              <a:t>maps </a:t>
            </a:r>
            <a:r>
              <a:rPr lang="en-US" altLang="zh-CN" dirty="0">
                <a:solidFill>
                  <a:schemeClr val="bg1"/>
                </a:solidFill>
              </a:rPr>
              <a:t>(by returning the classification of the object</a:t>
            </a:r>
            <a:r>
              <a:rPr lang="en-US" altLang="zh-CN" dirty="0" smtClean="0">
                <a:solidFill>
                  <a:schemeClr val="bg1"/>
                </a:solidFill>
              </a:rPr>
              <a:t>)</a:t>
            </a:r>
          </a:p>
        </p:txBody>
      </p:sp>
      <p:sp>
        <p:nvSpPr>
          <p:cNvPr id="6" name="矩形 5"/>
          <p:cNvSpPr/>
          <p:nvPr/>
        </p:nvSpPr>
        <p:spPr>
          <a:xfrm>
            <a:off x="8057384" y="437634"/>
            <a:ext cx="2672526" cy="369332"/>
          </a:xfrm>
          <a:prstGeom prst="rect">
            <a:avLst/>
          </a:prstGeom>
        </p:spPr>
        <p:txBody>
          <a:bodyPr wrap="none">
            <a:spAutoFit/>
          </a:bodyPr>
          <a:lstStyle/>
          <a:p>
            <a:r>
              <a:rPr lang="en-US" altLang="zh-CN" dirty="0">
                <a:solidFill>
                  <a:schemeClr val="bg1"/>
                </a:solidFill>
                <a:hlinkClick r:id="rId4"/>
              </a:rPr>
              <a:t>https://waymo.com/tech/</a:t>
            </a:r>
            <a:endParaRPr lang="en-US" altLang="zh-CN" dirty="0">
              <a:solidFill>
                <a:schemeClr val="bg1"/>
              </a:solidFill>
            </a:endParaRPr>
          </a:p>
        </p:txBody>
      </p:sp>
    </p:spTree>
    <p:extLst>
      <p:ext uri="{BB962C8B-B14F-4D97-AF65-F5344CB8AC3E}">
        <p14:creationId xmlns:p14="http://schemas.microsoft.com/office/powerpoint/2010/main" val="2472742296"/>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1250" fill="hold"/>
                                        <p:tgtEl>
                                          <p:spTgt spid="23"/>
                                        </p:tgtEl>
                                        <p:attrNameLst>
                                          <p:attrName>ppt_x</p:attrName>
                                        </p:attrNameLst>
                                      </p:cBhvr>
                                      <p:tavLst>
                                        <p:tav tm="0">
                                          <p:val>
                                            <p:strVal val="0-#ppt_w/2"/>
                                          </p:val>
                                        </p:tav>
                                        <p:tav tm="100000">
                                          <p:val>
                                            <p:strVal val="#ppt_x"/>
                                          </p:val>
                                        </p:tav>
                                      </p:tavLst>
                                    </p:anim>
                                    <p:anim calcmode="lin" valueType="num">
                                      <p:cBhvr additive="base">
                                        <p:cTn id="8" dur="1250" fill="hold"/>
                                        <p:tgtEl>
                                          <p:spTgt spid="23"/>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25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xmlns="" id="{7C33B05E-A785-4D13-96CC-DA49560A357B}"/>
              </a:ext>
            </a:extLst>
          </p:cNvPr>
          <p:cNvSpPr/>
          <p:nvPr/>
        </p:nvSpPr>
        <p:spPr>
          <a:xfrm>
            <a:off x="0" y="0"/>
            <a:ext cx="4191000" cy="6858000"/>
          </a:xfrm>
          <a:custGeom>
            <a:avLst/>
            <a:gdLst>
              <a:gd name="connsiteX0" fmla="*/ 0 w 4191000"/>
              <a:gd name="connsiteY0" fmla="*/ 0 h 6858000"/>
              <a:gd name="connsiteX1" fmla="*/ 3073708 w 4191000"/>
              <a:gd name="connsiteY1" fmla="*/ 0 h 6858000"/>
              <a:gd name="connsiteX2" fmla="*/ 3105643 w 4191000"/>
              <a:gd name="connsiteY2" fmla="*/ 44041 h 6858000"/>
              <a:gd name="connsiteX3" fmla="*/ 4191000 w 4191000"/>
              <a:gd name="connsiteY3" fmla="*/ 3395675 h 6858000"/>
              <a:gd name="connsiteX4" fmla="*/ 3105643 w 4191000"/>
              <a:gd name="connsiteY4" fmla="*/ 6747309 h 6858000"/>
              <a:gd name="connsiteX5" fmla="*/ 3025376 w 4191000"/>
              <a:gd name="connsiteY5" fmla="*/ 6858000 h 6858000"/>
              <a:gd name="connsiteX6" fmla="*/ 0 w 4191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1000" h="6858000">
                <a:moveTo>
                  <a:pt x="0" y="0"/>
                </a:moveTo>
                <a:lnTo>
                  <a:pt x="3073708" y="0"/>
                </a:lnTo>
                <a:lnTo>
                  <a:pt x="3105643" y="44041"/>
                </a:lnTo>
                <a:cubicBezTo>
                  <a:pt x="3804531" y="1074199"/>
                  <a:pt x="4191000" y="2206799"/>
                  <a:pt x="4191000" y="3395675"/>
                </a:cubicBezTo>
                <a:cubicBezTo>
                  <a:pt x="4191000" y="4584551"/>
                  <a:pt x="3804531" y="5717151"/>
                  <a:pt x="3105643" y="6747309"/>
                </a:cubicBezTo>
                <a:lnTo>
                  <a:pt x="3025376" y="6858000"/>
                </a:lnTo>
                <a:lnTo>
                  <a:pt x="0" y="6858000"/>
                </a:lnTo>
                <a:close/>
              </a:path>
            </a:pathLst>
          </a:custGeom>
          <a:gradFill>
            <a:gsLst>
              <a:gs pos="19000">
                <a:srgbClr val="0476A3"/>
              </a:gs>
              <a:gs pos="100000">
                <a:srgbClr val="0A9B74"/>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5" name="组合 14">
            <a:extLst>
              <a:ext uri="{FF2B5EF4-FFF2-40B4-BE49-F238E27FC236}">
                <a16:creationId xmlns:a16="http://schemas.microsoft.com/office/drawing/2014/main" xmlns="" id="{56D38074-355A-4973-A1DE-43D9E46CA26E}"/>
              </a:ext>
            </a:extLst>
          </p:cNvPr>
          <p:cNvGrpSpPr/>
          <p:nvPr/>
        </p:nvGrpSpPr>
        <p:grpSpPr>
          <a:xfrm>
            <a:off x="1740441" y="2141445"/>
            <a:ext cx="4355559" cy="2575110"/>
            <a:chOff x="1740441" y="2141445"/>
            <a:chExt cx="4355559" cy="2575110"/>
          </a:xfrm>
        </p:grpSpPr>
        <p:grpSp>
          <p:nvGrpSpPr>
            <p:cNvPr id="5" name="组合 4">
              <a:extLst>
                <a:ext uri="{FF2B5EF4-FFF2-40B4-BE49-F238E27FC236}">
                  <a16:creationId xmlns:a16="http://schemas.microsoft.com/office/drawing/2014/main" xmlns="" id="{C08A9F10-F3A0-402E-823E-DF316ADE6DF9}"/>
                </a:ext>
              </a:extLst>
            </p:cNvPr>
            <p:cNvGrpSpPr/>
            <p:nvPr/>
          </p:nvGrpSpPr>
          <p:grpSpPr>
            <a:xfrm>
              <a:off x="1740441" y="2141445"/>
              <a:ext cx="4355559" cy="2575110"/>
              <a:chOff x="2692664" y="2398906"/>
              <a:chExt cx="3484616" cy="2060188"/>
            </a:xfrm>
          </p:grpSpPr>
          <p:pic>
            <p:nvPicPr>
              <p:cNvPr id="4" name="图片 3">
                <a:extLst>
                  <a:ext uri="{FF2B5EF4-FFF2-40B4-BE49-F238E27FC236}">
                    <a16:creationId xmlns:a16="http://schemas.microsoft.com/office/drawing/2014/main" xmlns="" id="{23B8E3F6-BC83-4609-82E3-0C7976108477}"/>
                  </a:ext>
                </a:extLst>
              </p:cNvPr>
              <p:cNvPicPr>
                <a:picLocks noChangeAspect="1"/>
              </p:cNvPicPr>
              <p:nvPr/>
            </p:nvPicPr>
            <p:blipFill rotWithShape="1">
              <a:blip r:embed="rId3"/>
              <a:srcRect l="13659" t="2295" r="43564" b="45229"/>
              <a:stretch/>
            </p:blipFill>
            <p:spPr>
              <a:xfrm>
                <a:off x="3058160" y="2479040"/>
                <a:ext cx="2763520" cy="1833270"/>
              </a:xfrm>
              <a:prstGeom prst="rect">
                <a:avLst/>
              </a:prstGeom>
            </p:spPr>
          </p:pic>
          <p:pic>
            <p:nvPicPr>
              <p:cNvPr id="3" name="图片 2" descr="图片包含 监视器, 电子产品, 电视, 陈列&#10;&#10;描述已自动生成">
                <a:extLst>
                  <a:ext uri="{FF2B5EF4-FFF2-40B4-BE49-F238E27FC236}">
                    <a16:creationId xmlns:a16="http://schemas.microsoft.com/office/drawing/2014/main" xmlns="" id="{C3B8AB2C-65A0-4985-99D5-156DEBE3D0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92664" y="2398906"/>
                <a:ext cx="3484616" cy="2060188"/>
              </a:xfrm>
              <a:prstGeom prst="rect">
                <a:avLst/>
              </a:prstGeom>
            </p:spPr>
          </p:pic>
        </p:grpSp>
        <p:sp>
          <p:nvSpPr>
            <p:cNvPr id="11" name="文本框 10">
              <a:extLst>
                <a:ext uri="{FF2B5EF4-FFF2-40B4-BE49-F238E27FC236}">
                  <a16:creationId xmlns:a16="http://schemas.microsoft.com/office/drawing/2014/main" xmlns="" id="{67086C9B-43AE-4561-8B7B-69886D149DB3}"/>
                </a:ext>
              </a:extLst>
            </p:cNvPr>
            <p:cNvSpPr txBox="1"/>
            <p:nvPr/>
          </p:nvSpPr>
          <p:spPr>
            <a:xfrm>
              <a:off x="3024386" y="2497976"/>
              <a:ext cx="1787670" cy="1862048"/>
            </a:xfrm>
            <a:prstGeom prst="rect">
              <a:avLst/>
            </a:prstGeom>
            <a:noFill/>
          </p:spPr>
          <p:txBody>
            <a:bodyPr wrap="none" rtlCol="0">
              <a:spAutoFit/>
            </a:bodyPr>
            <a:lstStyle>
              <a:defPPr>
                <a:defRPr lang="zh-CN"/>
              </a:defPPr>
              <a:lvl1pPr lvl="0">
                <a:defRPr sz="6000" spc="-150">
                  <a:latin typeface="思源宋体 CN Heavy"/>
                  <a:ea typeface="思源宋体 CN Heavy"/>
                </a:defRPr>
              </a:lvl1pPr>
            </a:lstStyle>
            <a:p>
              <a:pPr algn="ctr"/>
              <a:r>
                <a:rPr lang="en-US" altLang="zh-CN" sz="11500" dirty="0" smtClean="0">
                  <a:solidFill>
                    <a:schemeClr val="bg1"/>
                  </a:solidFill>
                  <a:effectLst>
                    <a:outerShdw blurRad="190500" dist="38100" dir="5400000" algn="t" rotWithShape="0">
                      <a:prstClr val="black">
                        <a:alpha val="54000"/>
                      </a:prstClr>
                    </a:outerShdw>
                  </a:effectLst>
                </a:rPr>
                <a:t>02</a:t>
              </a:r>
              <a:endParaRPr lang="zh-CN" altLang="en-US" sz="11500" dirty="0">
                <a:solidFill>
                  <a:schemeClr val="bg1"/>
                </a:solidFill>
                <a:effectLst>
                  <a:outerShdw blurRad="190500" dist="38100" dir="5400000" algn="t" rotWithShape="0">
                    <a:prstClr val="black">
                      <a:alpha val="54000"/>
                    </a:prstClr>
                  </a:outerShdw>
                </a:effectLst>
              </a:endParaRPr>
            </a:p>
          </p:txBody>
        </p:sp>
      </p:grpSp>
      <p:sp>
        <p:nvSpPr>
          <p:cNvPr id="12" name="文本框 11">
            <a:extLst>
              <a:ext uri="{FF2B5EF4-FFF2-40B4-BE49-F238E27FC236}">
                <a16:creationId xmlns:a16="http://schemas.microsoft.com/office/drawing/2014/main" xmlns="" id="{B3EA425B-A7A1-45FA-9EB0-D9ACBAF546E9}"/>
              </a:ext>
            </a:extLst>
          </p:cNvPr>
          <p:cNvSpPr txBox="1"/>
          <p:nvPr/>
        </p:nvSpPr>
        <p:spPr>
          <a:xfrm>
            <a:off x="6223666" y="2243127"/>
            <a:ext cx="4357283" cy="769441"/>
          </a:xfrm>
          <a:prstGeom prst="rect">
            <a:avLst/>
          </a:prstGeom>
          <a:noFill/>
        </p:spPr>
        <p:txBody>
          <a:bodyPr wrap="none" rtlCol="0">
            <a:spAutoFit/>
          </a:bodyPr>
          <a:lstStyle/>
          <a:p>
            <a:r>
              <a:rPr lang="en-US" altLang="zh-CN" sz="4400" b="1" dirty="0"/>
              <a:t>Product </a:t>
            </a:r>
            <a:r>
              <a:rPr lang="en-US" altLang="zh-CN" sz="4400" b="1" dirty="0" smtClean="0"/>
              <a:t>Survey</a:t>
            </a:r>
            <a:endParaRPr lang="en-US" altLang="zh-CN" sz="4400" b="1" dirty="0"/>
          </a:p>
        </p:txBody>
      </p:sp>
      <p:sp>
        <p:nvSpPr>
          <p:cNvPr id="13" name="文本框 12">
            <a:extLst>
              <a:ext uri="{FF2B5EF4-FFF2-40B4-BE49-F238E27FC236}">
                <a16:creationId xmlns:a16="http://schemas.microsoft.com/office/drawing/2014/main" xmlns="" id="{B79475A8-D04D-4DC2-BEDB-14484C8285D7}"/>
              </a:ext>
            </a:extLst>
          </p:cNvPr>
          <p:cNvSpPr txBox="1"/>
          <p:nvPr/>
        </p:nvSpPr>
        <p:spPr>
          <a:xfrm>
            <a:off x="6223666" y="3228945"/>
            <a:ext cx="3248005" cy="400110"/>
          </a:xfrm>
          <a:prstGeom prst="rect">
            <a:avLst/>
          </a:prstGeom>
          <a:noFill/>
        </p:spPr>
        <p:txBody>
          <a:bodyPr wrap="none" rtlCol="0">
            <a:spAutoFit/>
          </a:bodyPr>
          <a:lstStyle/>
          <a:p>
            <a:pPr algn="just"/>
            <a:r>
              <a:rPr lang="en-US" altLang="zh-CN" sz="2000" dirty="0" smtClean="0">
                <a:solidFill>
                  <a:schemeClr val="bg2">
                    <a:lumMod val="75000"/>
                  </a:schemeClr>
                </a:solidFill>
                <a:latin typeface="+mj-ea"/>
                <a:ea typeface="+mj-ea"/>
              </a:rPr>
              <a:t>&gt;&gt;Existing similar products</a:t>
            </a:r>
            <a:endParaRPr lang="en-US" altLang="zh-CN" sz="2000" dirty="0">
              <a:solidFill>
                <a:schemeClr val="bg2">
                  <a:lumMod val="75000"/>
                </a:schemeClr>
              </a:solidFill>
              <a:latin typeface="+mj-ea"/>
              <a:ea typeface="+mj-ea"/>
            </a:endParaRPr>
          </a:p>
        </p:txBody>
      </p:sp>
      <p:sp>
        <p:nvSpPr>
          <p:cNvPr id="2" name="矩形 1"/>
          <p:cNvSpPr/>
          <p:nvPr/>
        </p:nvSpPr>
        <p:spPr>
          <a:xfrm>
            <a:off x="6223666" y="3933874"/>
            <a:ext cx="2377574" cy="400110"/>
          </a:xfrm>
          <a:prstGeom prst="rect">
            <a:avLst/>
          </a:prstGeom>
        </p:spPr>
        <p:txBody>
          <a:bodyPr wrap="none">
            <a:spAutoFit/>
          </a:bodyPr>
          <a:lstStyle/>
          <a:p>
            <a:pPr algn="just"/>
            <a:r>
              <a:rPr lang="en-US" altLang="zh-CN" sz="2000" dirty="0" smtClean="0">
                <a:solidFill>
                  <a:schemeClr val="bg2">
                    <a:lumMod val="75000"/>
                  </a:schemeClr>
                </a:solidFill>
                <a:latin typeface="+mj-ea"/>
                <a:ea typeface="+mj-ea"/>
              </a:rPr>
              <a:t>&gt;&gt; Patent analysis</a:t>
            </a:r>
            <a:endParaRPr lang="en-US" altLang="zh-CN" sz="2000" dirty="0">
              <a:solidFill>
                <a:schemeClr val="bg2">
                  <a:lumMod val="75000"/>
                </a:schemeClr>
              </a:solidFill>
              <a:latin typeface="+mj-ea"/>
              <a:ea typeface="+mj-ea"/>
            </a:endParaRPr>
          </a:p>
        </p:txBody>
      </p:sp>
    </p:spTree>
    <p:extLst>
      <p:ext uri="{BB962C8B-B14F-4D97-AF65-F5344CB8AC3E}">
        <p14:creationId xmlns:p14="http://schemas.microsoft.com/office/powerpoint/2010/main" val="2341809174"/>
      </p:ext>
    </p:extLst>
  </p:cSld>
  <p:clrMapOvr>
    <a:masterClrMapping/>
  </p:clrMapOvr>
  <p:transition spd="slow" advTm="4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0-#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par>
                                <p:cTn id="9" presetID="17" presetClass="entr" presetSubtype="4" fill="hold" nodeType="withEffect">
                                  <p:stCondLst>
                                    <p:cond delay="50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ppt_x</p:attrName>
                                        </p:attrNameLst>
                                      </p:cBhvr>
                                      <p:tavLst>
                                        <p:tav tm="0">
                                          <p:val>
                                            <p:strVal val="#ppt_x"/>
                                          </p:val>
                                        </p:tav>
                                        <p:tav tm="100000">
                                          <p:val>
                                            <p:strVal val="#ppt_x"/>
                                          </p:val>
                                        </p:tav>
                                      </p:tavLst>
                                    </p:anim>
                                    <p:anim calcmode="lin" valueType="num">
                                      <p:cBhvr>
                                        <p:cTn id="12" dur="500" fill="hold"/>
                                        <p:tgtEl>
                                          <p:spTgt spid="15"/>
                                        </p:tgtEl>
                                        <p:attrNameLst>
                                          <p:attrName>ppt_y</p:attrName>
                                        </p:attrNameLst>
                                      </p:cBhvr>
                                      <p:tavLst>
                                        <p:tav tm="0">
                                          <p:val>
                                            <p:strVal val="#ppt_y+#ppt_h/2"/>
                                          </p:val>
                                        </p:tav>
                                        <p:tav tm="100000">
                                          <p:val>
                                            <p:strVal val="#ppt_y"/>
                                          </p:val>
                                        </p:tav>
                                      </p:tavLst>
                                    </p:anim>
                                    <p:anim calcmode="lin" valueType="num">
                                      <p:cBhvr>
                                        <p:cTn id="13" dur="500" fill="hold"/>
                                        <p:tgtEl>
                                          <p:spTgt spid="15"/>
                                        </p:tgtEl>
                                        <p:attrNameLst>
                                          <p:attrName>ppt_w</p:attrName>
                                        </p:attrNameLst>
                                      </p:cBhvr>
                                      <p:tavLst>
                                        <p:tav tm="0">
                                          <p:val>
                                            <p:strVal val="#ppt_w"/>
                                          </p:val>
                                        </p:tav>
                                        <p:tav tm="100000">
                                          <p:val>
                                            <p:strVal val="#ppt_w"/>
                                          </p:val>
                                        </p:tav>
                                      </p:tavLst>
                                    </p:anim>
                                    <p:anim calcmode="lin" valueType="num">
                                      <p:cBhvr>
                                        <p:cTn id="14" dur="500" fill="hold"/>
                                        <p:tgtEl>
                                          <p:spTgt spid="15"/>
                                        </p:tgtEl>
                                        <p:attrNameLst>
                                          <p:attrName>ppt_h</p:attrName>
                                        </p:attrNameLst>
                                      </p:cBhvr>
                                      <p:tavLst>
                                        <p:tav tm="0">
                                          <p:val>
                                            <p:fltVal val="0"/>
                                          </p:val>
                                        </p:tav>
                                        <p:tav tm="100000">
                                          <p:val>
                                            <p:strVal val="#ppt_h"/>
                                          </p:val>
                                        </p:tav>
                                      </p:tavLst>
                                    </p:anim>
                                  </p:childTnLst>
                                </p:cTn>
                              </p:par>
                              <p:par>
                                <p:cTn id="15" presetID="14" presetClass="entr" presetSubtype="10" fill="hold" grpId="0" nodeType="withEffect">
                                  <p:stCondLst>
                                    <p:cond delay="750"/>
                                  </p:stCondLst>
                                  <p:childTnLst>
                                    <p:set>
                                      <p:cBhvr>
                                        <p:cTn id="16" dur="1" fill="hold">
                                          <p:stCondLst>
                                            <p:cond delay="0"/>
                                          </p:stCondLst>
                                        </p:cTn>
                                        <p:tgtEl>
                                          <p:spTgt spid="12"/>
                                        </p:tgtEl>
                                        <p:attrNameLst>
                                          <p:attrName>style.visibility</p:attrName>
                                        </p:attrNameLst>
                                      </p:cBhvr>
                                      <p:to>
                                        <p:strVal val="visible"/>
                                      </p:to>
                                    </p:set>
                                    <p:animEffect transition="in" filter="randombar(horizontal)">
                                      <p:cBhvr>
                                        <p:cTn id="17" dur="500"/>
                                        <p:tgtEl>
                                          <p:spTgt spid="12"/>
                                        </p:tgtEl>
                                      </p:cBhvr>
                                    </p:animEffect>
                                  </p:childTnLst>
                                </p:cTn>
                              </p:par>
                              <p:par>
                                <p:cTn id="18" presetID="14" presetClass="entr" presetSubtype="10" fill="hold" grpId="0" nodeType="withEffect">
                                  <p:stCondLst>
                                    <p:cond delay="100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childTnLst>
                          </p:cTn>
                        </p:par>
                        <p:par>
                          <p:cTn id="21" fill="hold">
                            <p:stCondLst>
                              <p:cond delay="1500"/>
                            </p:stCondLst>
                            <p:childTnLst>
                              <p:par>
                                <p:cTn id="22" presetID="14" presetClass="entr" presetSubtype="10"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randombar(horizontal)">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heme/theme1.xml><?xml version="1.0" encoding="utf-8"?>
<a:theme xmlns:a="http://schemas.openxmlformats.org/drawingml/2006/main" name="Office 主题​​">
  <a:themeElements>
    <a:clrScheme name="自定义 54">
      <a:dk1>
        <a:srgbClr val="44546A"/>
      </a:dk1>
      <a:lt1>
        <a:sysClr val="window" lastClr="FFFFFF"/>
      </a:lt1>
      <a:dk2>
        <a:srgbClr val="44546A"/>
      </a:dk2>
      <a:lt2>
        <a:srgbClr val="E7E6E6"/>
      </a:lt2>
      <a:accent1>
        <a:srgbClr val="0476A3"/>
      </a:accent1>
      <a:accent2>
        <a:srgbClr val="0A9B74"/>
      </a:accent2>
      <a:accent3>
        <a:srgbClr val="0476A3"/>
      </a:accent3>
      <a:accent4>
        <a:srgbClr val="0A9B74"/>
      </a:accent4>
      <a:accent5>
        <a:srgbClr val="0476A3"/>
      </a:accent5>
      <a:accent6>
        <a:srgbClr val="0A9B74"/>
      </a:accent6>
      <a:hlink>
        <a:srgbClr val="0563C1"/>
      </a:hlink>
      <a:folHlink>
        <a:srgbClr val="954F72"/>
      </a:folHlink>
    </a:clrScheme>
    <a:fontScheme name="自定义 22">
      <a:majorFont>
        <a:latin typeface="思源黑体 CN Light"/>
        <a:ea typeface="思源黑体 CN Light"/>
        <a:cs typeface=""/>
      </a:majorFont>
      <a:minorFont>
        <a:latin typeface="思源黑体 CN Light"/>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TotalTime>
  <Words>2635</Words>
  <Application>Microsoft Office PowerPoint</Application>
  <PresentationFormat>自定义</PresentationFormat>
  <Paragraphs>329</Paragraphs>
  <Slides>34</Slides>
  <Notes>33</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34</vt:i4>
      </vt:variant>
    </vt:vector>
  </HeadingPairs>
  <TitlesOfParts>
    <vt:vector size="48" baseType="lpstr">
      <vt:lpstr>Arial</vt:lpstr>
      <vt:lpstr>宋体</vt:lpstr>
      <vt:lpstr>Lato Regular</vt:lpstr>
      <vt:lpstr>等线</vt:lpstr>
      <vt:lpstr>Helvetica</vt:lpstr>
      <vt:lpstr>Lato Medium</vt:lpstr>
      <vt:lpstr>思源黑体</vt:lpstr>
      <vt:lpstr>Helvetica Neue Light</vt:lpstr>
      <vt:lpstr>Helvetica Neue</vt:lpstr>
      <vt:lpstr>思源宋体 CN Heavy</vt:lpstr>
      <vt:lpstr>Microsoft YaHei</vt:lpstr>
      <vt:lpstr>思源黑体 CN Light</vt:lpstr>
      <vt:lpstr>字魂54号-贤黑</vt:lpstr>
      <vt:lpstr>Office 主题​​</vt:lpstr>
      <vt:lpstr>PowerPoint 演示文稿</vt:lpstr>
      <vt:lpstr>PowerPoint 演示文稿</vt:lpstr>
      <vt:lpstr>PowerPoint 演示文稿</vt:lpstr>
      <vt:lpstr>Product definition</vt:lpstr>
      <vt:lpstr>Product definition</vt:lpstr>
      <vt:lpstr>PowerPoint 演示文稿</vt:lpstr>
      <vt:lpstr>PowerPoint 演示文稿</vt:lpstr>
      <vt:lpstr>Product definition</vt:lpstr>
      <vt:lpstr>PowerPoint 演示文稿</vt:lpstr>
      <vt:lpstr>Product Survey</vt:lpstr>
      <vt:lpstr>Product Survey</vt:lpstr>
      <vt:lpstr>PowerPoint 演示文稿</vt:lpstr>
      <vt:lpstr>System design</vt:lpstr>
      <vt:lpstr>System design</vt:lpstr>
      <vt:lpstr>System design</vt:lpstr>
      <vt:lpstr>System design</vt:lpstr>
      <vt:lpstr>PowerPoint 演示文稿</vt:lpstr>
      <vt:lpstr>单击输入替换标题</vt:lpstr>
      <vt:lpstr>单击输入替换标题</vt:lpstr>
      <vt:lpstr>单击输入替换标题</vt:lpstr>
      <vt:lpstr>单击输入替换标题</vt:lpstr>
      <vt:lpstr>单击输入替换标题</vt:lpstr>
      <vt:lpstr>单击输入替换标题</vt:lpstr>
      <vt:lpstr>单击输入替换标题</vt:lpstr>
      <vt:lpstr>单击输入替换标题</vt:lpstr>
      <vt:lpstr>单击输入替换标题</vt:lpstr>
      <vt:lpstr>PowerPoint 演示文稿</vt:lpstr>
      <vt:lpstr>单击输入替换标题</vt:lpstr>
      <vt:lpstr>单击输入替换标题</vt:lpstr>
      <vt:lpstr>PowerPoint 演示文稿</vt:lpstr>
      <vt:lpstr>单击输入替换标题</vt:lpstr>
      <vt:lpstr>单击输入替换标题</vt:lpstr>
      <vt:lpstr>单击输入替换标题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智超 高</dc:creator>
  <cp:lastModifiedBy>thunder</cp:lastModifiedBy>
  <cp:revision>49</cp:revision>
  <dcterms:created xsi:type="dcterms:W3CDTF">2019-03-13T05:38:41Z</dcterms:created>
  <dcterms:modified xsi:type="dcterms:W3CDTF">2019-10-06T14:36:05Z</dcterms:modified>
</cp:coreProperties>
</file>

<file path=docProps/thumbnail.jpeg>
</file>